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87" r:id="rId5"/>
    <p:sldMasterId id="2147483689" r:id="rId6"/>
  </p:sldMasterIdLst>
  <p:notesMasterIdLst>
    <p:notesMasterId r:id="rId37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38"/>
      <p:bold r:id="rId39"/>
    </p:embeddedFont>
    <p:embeddedFont>
      <p:font typeface="Lato" panose="020F0502020204030203" pitchFamily="34" charset="0"/>
      <p:regular r:id="rId40"/>
      <p:bold r:id="rId41"/>
      <p:italic r:id="rId42"/>
      <p:boldItalic r:id="rId43"/>
    </p:embeddedFont>
    <p:embeddedFont>
      <p:font typeface="Paytone One" panose="020B0604020202020204" charset="0"/>
      <p:regular r:id="rId44"/>
      <p:bold r:id="rId45"/>
      <p:italic r:id="rId46"/>
      <p:boldItalic r:id="rId47"/>
    </p:embeddedFont>
    <p:embeddedFont>
      <p:font typeface="Saira" charset="0"/>
      <p:regular r:id="rId48"/>
      <p:bold r:id="rId49"/>
      <p:italic r:id="rId50"/>
      <p:boldItalic r:id="rId51"/>
    </p:embeddedFont>
    <p:embeddedFont>
      <p:font typeface="Saira Medium" charset="0"/>
      <p:regular r:id="rId52"/>
      <p:bold r:id="rId53"/>
      <p:italic r:id="rId54"/>
      <p:boldItalic r:id="rId55"/>
    </p:embeddedFont>
    <p:embeddedFont>
      <p:font typeface="Saira SemiBold" charset="0"/>
      <p:regular r:id="rId56"/>
      <p:bold r:id="rId57"/>
      <p:italic r:id="rId58"/>
      <p:boldItalic r:id="rId59"/>
    </p:embeddedFont>
    <p:embeddedFont>
      <p:font typeface="Verdana" panose="020B0604030504040204" pitchFamily="3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9" roundtripDataSignature="AMtx7mjMhXULBV8FD4eDC4O65KCK9guAF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9F71E4E-AA12-8C0A-B035-C4EE58C47BA2}" name="Leandro Pereira" initials="LP" userId="354acb133eb60d6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0A185A-C6A4-8E0F-3D4B-BCB604CF670F}" v="4" dt="2024-11-11T11:58:18.778"/>
  </p1510:revLst>
</p1510:revInfo>
</file>

<file path=ppt/tableStyles.xml><?xml version="1.0" encoding="utf-8"?>
<a:tblStyleLst xmlns:a="http://schemas.openxmlformats.org/drawingml/2006/main" def="{EB820DC6-8978-47E9-8D6A-94A3FE1EDAC5}">
  <a:tblStyle styleId="{EB820DC6-8978-47E9-8D6A-94A3FE1EDA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33" autoAdjust="0"/>
    <p:restoredTop sz="93447" autoAdjust="0"/>
  </p:normalViewPr>
  <p:slideViewPr>
    <p:cSldViewPr snapToGrid="0">
      <p:cViewPr varScale="1">
        <p:scale>
          <a:sx n="152" d="100"/>
          <a:sy n="152" d="100"/>
        </p:scale>
        <p:origin x="17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63" Type="http://schemas.openxmlformats.org/officeDocument/2006/relationships/font" Target="fonts/font26.fntdata"/><Relationship Id="rId7" Type="http://schemas.openxmlformats.org/officeDocument/2006/relationships/slide" Target="slides/slide1.xml"/><Relationship Id="rId71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7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24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9" Type="http://customschemas.google.com/relationships/presentationmetadata" Target="metadata"/><Relationship Id="rId8" Type="http://schemas.openxmlformats.org/officeDocument/2006/relationships/slide" Target="slides/slide2.xml"/><Relationship Id="rId51" Type="http://schemas.openxmlformats.org/officeDocument/2006/relationships/font" Target="fonts/font14.fntdata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20" Type="http://schemas.openxmlformats.org/officeDocument/2006/relationships/slide" Target="slides/slide14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font" Target="fonts/font25.fntdata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font" Target="fonts/font2.fntdata"/><Relationship Id="rId34" Type="http://schemas.openxmlformats.org/officeDocument/2006/relationships/slide" Target="slides/slide28.xml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6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slaine Aparecida Minhaco Reis" userId="38b85350-244b-4bf5-8824-5fa93b3dd956" providerId="ADAL" clId="{E9DCA1A1-D72A-450E-8D06-EADA6072D643}"/>
    <pc:docChg chg="modSld">
      <pc:chgData name="Gislaine Aparecida Minhaco Reis" userId="38b85350-244b-4bf5-8824-5fa93b3dd956" providerId="ADAL" clId="{E9DCA1A1-D72A-450E-8D06-EADA6072D643}" dt="2024-10-29T13:23:13.930" v="31" actId="20577"/>
      <pc:docMkLst>
        <pc:docMk/>
      </pc:docMkLst>
      <pc:sldChg chg="modSp mod">
        <pc:chgData name="Gislaine Aparecida Minhaco Reis" userId="38b85350-244b-4bf5-8824-5fa93b3dd956" providerId="ADAL" clId="{E9DCA1A1-D72A-450E-8D06-EADA6072D643}" dt="2024-10-29T12:53:23.833" v="3" actId="1076"/>
        <pc:sldMkLst>
          <pc:docMk/>
          <pc:sldMk cId="0" sldId="256"/>
        </pc:sldMkLst>
      </pc:sldChg>
      <pc:sldChg chg="modSp mod">
        <pc:chgData name="Gislaine Aparecida Minhaco Reis" userId="38b85350-244b-4bf5-8824-5fa93b3dd956" providerId="ADAL" clId="{E9DCA1A1-D72A-450E-8D06-EADA6072D643}" dt="2024-10-29T12:55:05.466" v="8" actId="1076"/>
        <pc:sldMkLst>
          <pc:docMk/>
          <pc:sldMk cId="0" sldId="258"/>
        </pc:sldMkLst>
        <pc:spChg chg="mod">
          <ac:chgData name="Gislaine Aparecida Minhaco Reis" userId="38b85350-244b-4bf5-8824-5fa93b3dd956" providerId="ADAL" clId="{E9DCA1A1-D72A-450E-8D06-EADA6072D643}" dt="2024-10-29T12:55:05.466" v="8" actId="1076"/>
          <ac:spMkLst>
            <pc:docMk/>
            <pc:sldMk cId="0" sldId="258"/>
            <ac:spMk id="894" creationId="{00000000-0000-0000-0000-000000000000}"/>
          </ac:spMkLst>
        </pc:spChg>
      </pc:sldChg>
      <pc:sldChg chg="modSp mod">
        <pc:chgData name="Gislaine Aparecida Minhaco Reis" userId="38b85350-244b-4bf5-8824-5fa93b3dd956" providerId="ADAL" clId="{E9DCA1A1-D72A-450E-8D06-EADA6072D643}" dt="2024-10-29T12:56:14.967" v="23" actId="1076"/>
        <pc:sldMkLst>
          <pc:docMk/>
          <pc:sldMk cId="0" sldId="259"/>
        </pc:sldMkLst>
        <pc:graphicFrameChg chg="mod modGraphic">
          <ac:chgData name="Gislaine Aparecida Minhaco Reis" userId="38b85350-244b-4bf5-8824-5fa93b3dd956" providerId="ADAL" clId="{E9DCA1A1-D72A-450E-8D06-EADA6072D643}" dt="2024-10-29T12:56:14.967" v="23" actId="1076"/>
          <ac:graphicFrameMkLst>
            <pc:docMk/>
            <pc:sldMk cId="0" sldId="259"/>
            <ac:graphicFrameMk id="903" creationId="{00000000-0000-0000-0000-000000000000}"/>
          </ac:graphicFrameMkLst>
        </pc:graphicFrameChg>
      </pc:sldChg>
      <pc:sldChg chg="modNotesTx">
        <pc:chgData name="Gislaine Aparecida Minhaco Reis" userId="38b85350-244b-4bf5-8824-5fa93b3dd956" providerId="ADAL" clId="{E9DCA1A1-D72A-450E-8D06-EADA6072D643}" dt="2024-10-29T12:57:51.841" v="25" actId="20577"/>
        <pc:sldMkLst>
          <pc:docMk/>
          <pc:sldMk cId="0" sldId="263"/>
        </pc:sldMkLst>
      </pc:sldChg>
      <pc:sldChg chg="modSp mod">
        <pc:chgData name="Gislaine Aparecida Minhaco Reis" userId="38b85350-244b-4bf5-8824-5fa93b3dd956" providerId="ADAL" clId="{E9DCA1A1-D72A-450E-8D06-EADA6072D643}" dt="2024-10-29T13:17:59.200" v="29" actId="1076"/>
        <pc:sldMkLst>
          <pc:docMk/>
          <pc:sldMk cId="0" sldId="276"/>
        </pc:sldMkLst>
        <pc:picChg chg="mod">
          <ac:chgData name="Gislaine Aparecida Minhaco Reis" userId="38b85350-244b-4bf5-8824-5fa93b3dd956" providerId="ADAL" clId="{E9DCA1A1-D72A-450E-8D06-EADA6072D643}" dt="2024-10-29T13:17:59.200" v="29" actId="1076"/>
          <ac:picMkLst>
            <pc:docMk/>
            <pc:sldMk cId="0" sldId="276"/>
            <ac:picMk id="1144" creationId="{00000000-0000-0000-0000-000000000000}"/>
          </ac:picMkLst>
        </pc:picChg>
      </pc:sldChg>
      <pc:sldChg chg="modNotesTx">
        <pc:chgData name="Gislaine Aparecida Minhaco Reis" userId="38b85350-244b-4bf5-8824-5fa93b3dd956" providerId="ADAL" clId="{E9DCA1A1-D72A-450E-8D06-EADA6072D643}" dt="2024-10-29T13:23:13.930" v="31" actId="20577"/>
        <pc:sldMkLst>
          <pc:docMk/>
          <pc:sldMk cId="0" sldId="280"/>
        </pc:sldMkLst>
      </pc:sldChg>
    </pc:docChg>
  </pc:docChgLst>
  <pc:docChgLst>
    <pc:chgData name="Beatriz Cavalcanti Lima" userId="S::beatriz.lima@vanzolini-ead.org.br::5bf09bcf-b933-466f-86cf-7b44ef087593" providerId="AD" clId="Web-{E50A185A-C6A4-8E0F-3D4B-BCB604CF670F}"/>
    <pc:docChg chg="modSld">
      <pc:chgData name="Beatriz Cavalcanti Lima" userId="S::beatriz.lima@vanzolini-ead.org.br::5bf09bcf-b933-466f-86cf-7b44ef087593" providerId="AD" clId="Web-{E50A185A-C6A4-8E0F-3D4B-BCB604CF670F}" dt="2024-11-11T12:00:50.595" v="30"/>
      <pc:docMkLst>
        <pc:docMk/>
      </pc:docMkLst>
      <pc:sldChg chg="modNotes">
        <pc:chgData name="Beatriz Cavalcanti Lima" userId="S::beatriz.lima@vanzolini-ead.org.br::5bf09bcf-b933-466f-86cf-7b44ef087593" providerId="AD" clId="Web-{E50A185A-C6A4-8E0F-3D4B-BCB604CF670F}" dt="2024-11-11T11:52:57.255" v="0"/>
        <pc:sldMkLst>
          <pc:docMk/>
          <pc:sldMk cId="0" sldId="256"/>
        </pc:sldMkLst>
      </pc:sldChg>
      <pc:sldChg chg="modNotes">
        <pc:chgData name="Beatriz Cavalcanti Lima" userId="S::beatriz.lima@vanzolini-ead.org.br::5bf09bcf-b933-466f-86cf-7b44ef087593" providerId="AD" clId="Web-{E50A185A-C6A4-8E0F-3D4B-BCB604CF670F}" dt="2024-11-11T11:53:09.161" v="1"/>
        <pc:sldMkLst>
          <pc:docMk/>
          <pc:sldMk cId="0" sldId="257"/>
        </pc:sldMkLst>
      </pc:sldChg>
      <pc:sldChg chg="modNotes">
        <pc:chgData name="Beatriz Cavalcanti Lima" userId="S::beatriz.lima@vanzolini-ead.org.br::5bf09bcf-b933-466f-86cf-7b44ef087593" providerId="AD" clId="Web-{E50A185A-C6A4-8E0F-3D4B-BCB604CF670F}" dt="2024-11-11T12:00:50.595" v="30"/>
        <pc:sldMkLst>
          <pc:docMk/>
          <pc:sldMk cId="0" sldId="258"/>
        </pc:sldMkLst>
      </pc:sldChg>
      <pc:sldChg chg="modNotes">
        <pc:chgData name="Beatriz Cavalcanti Lima" userId="S::beatriz.lima@vanzolini-ead.org.br::5bf09bcf-b933-466f-86cf-7b44ef087593" providerId="AD" clId="Web-{E50A185A-C6A4-8E0F-3D4B-BCB604CF670F}" dt="2024-11-11T11:53:24.459" v="3"/>
        <pc:sldMkLst>
          <pc:docMk/>
          <pc:sldMk cId="0" sldId="260"/>
        </pc:sldMkLst>
      </pc:sldChg>
      <pc:sldChg chg="modNotes">
        <pc:chgData name="Beatriz Cavalcanti Lima" userId="S::beatriz.lima@vanzolini-ead.org.br::5bf09bcf-b933-466f-86cf-7b44ef087593" providerId="AD" clId="Web-{E50A185A-C6A4-8E0F-3D4B-BCB604CF670F}" dt="2024-11-11T11:53:29.568" v="4"/>
        <pc:sldMkLst>
          <pc:docMk/>
          <pc:sldMk cId="0" sldId="261"/>
        </pc:sldMkLst>
      </pc:sldChg>
      <pc:sldChg chg="modNotes">
        <pc:chgData name="Beatriz Cavalcanti Lima" userId="S::beatriz.lima@vanzolini-ead.org.br::5bf09bcf-b933-466f-86cf-7b44ef087593" providerId="AD" clId="Web-{E50A185A-C6A4-8E0F-3D4B-BCB604CF670F}" dt="2024-11-11T11:53:57.100" v="5"/>
        <pc:sldMkLst>
          <pc:docMk/>
          <pc:sldMk cId="0" sldId="262"/>
        </pc:sldMkLst>
      </pc:sldChg>
      <pc:sldChg chg="modNotes">
        <pc:chgData name="Beatriz Cavalcanti Lima" userId="S::beatriz.lima@vanzolini-ead.org.br::5bf09bcf-b933-466f-86cf-7b44ef087593" providerId="AD" clId="Web-{E50A185A-C6A4-8E0F-3D4B-BCB604CF670F}" dt="2024-11-11T11:54:41.820" v="8"/>
        <pc:sldMkLst>
          <pc:docMk/>
          <pc:sldMk cId="0" sldId="263"/>
        </pc:sldMkLst>
      </pc:sldChg>
      <pc:sldChg chg="modNotes">
        <pc:chgData name="Beatriz Cavalcanti Lima" userId="S::beatriz.lima@vanzolini-ead.org.br::5bf09bcf-b933-466f-86cf-7b44ef087593" providerId="AD" clId="Web-{E50A185A-C6A4-8E0F-3D4B-BCB604CF670F}" dt="2024-11-11T11:55:11.446" v="9"/>
        <pc:sldMkLst>
          <pc:docMk/>
          <pc:sldMk cId="0" sldId="265"/>
        </pc:sldMkLst>
      </pc:sldChg>
      <pc:sldChg chg="modNotes">
        <pc:chgData name="Beatriz Cavalcanti Lima" userId="S::beatriz.lima@vanzolini-ead.org.br::5bf09bcf-b933-466f-86cf-7b44ef087593" providerId="AD" clId="Web-{E50A185A-C6A4-8E0F-3D4B-BCB604CF670F}" dt="2024-11-11T11:55:40.774" v="10"/>
        <pc:sldMkLst>
          <pc:docMk/>
          <pc:sldMk cId="0" sldId="266"/>
        </pc:sldMkLst>
      </pc:sldChg>
      <pc:sldChg chg="modNotes">
        <pc:chgData name="Beatriz Cavalcanti Lima" userId="S::beatriz.lima@vanzolini-ead.org.br::5bf09bcf-b933-466f-86cf-7b44ef087593" providerId="AD" clId="Web-{E50A185A-C6A4-8E0F-3D4B-BCB604CF670F}" dt="2024-11-11T11:56:51.323" v="11"/>
        <pc:sldMkLst>
          <pc:docMk/>
          <pc:sldMk cId="0" sldId="267"/>
        </pc:sldMkLst>
      </pc:sldChg>
      <pc:sldChg chg="modNotes">
        <pc:chgData name="Beatriz Cavalcanti Lima" userId="S::beatriz.lima@vanzolini-ead.org.br::5bf09bcf-b933-466f-86cf-7b44ef087593" providerId="AD" clId="Web-{E50A185A-C6A4-8E0F-3D4B-BCB604CF670F}" dt="2024-11-11T11:56:51.479" v="12"/>
        <pc:sldMkLst>
          <pc:docMk/>
          <pc:sldMk cId="0" sldId="268"/>
        </pc:sldMkLst>
      </pc:sldChg>
      <pc:sldChg chg="modNotes">
        <pc:chgData name="Beatriz Cavalcanti Lima" userId="S::beatriz.lima@vanzolini-ead.org.br::5bf09bcf-b933-466f-86cf-7b44ef087593" providerId="AD" clId="Web-{E50A185A-C6A4-8E0F-3D4B-BCB604CF670F}" dt="2024-11-11T11:56:51.839" v="13"/>
        <pc:sldMkLst>
          <pc:docMk/>
          <pc:sldMk cId="0" sldId="269"/>
        </pc:sldMkLst>
      </pc:sldChg>
      <pc:sldChg chg="modNotes">
        <pc:chgData name="Beatriz Cavalcanti Lima" userId="S::beatriz.lima@vanzolini-ead.org.br::5bf09bcf-b933-466f-86cf-7b44ef087593" providerId="AD" clId="Web-{E50A185A-C6A4-8E0F-3D4B-BCB604CF670F}" dt="2024-11-11T11:56:52.026" v="14"/>
        <pc:sldMkLst>
          <pc:docMk/>
          <pc:sldMk cId="0" sldId="270"/>
        </pc:sldMkLst>
      </pc:sldChg>
      <pc:sldChg chg="modNotes">
        <pc:chgData name="Beatriz Cavalcanti Lima" userId="S::beatriz.lima@vanzolini-ead.org.br::5bf09bcf-b933-466f-86cf-7b44ef087593" providerId="AD" clId="Web-{E50A185A-C6A4-8E0F-3D4B-BCB604CF670F}" dt="2024-11-11T11:56:52.245" v="15"/>
        <pc:sldMkLst>
          <pc:docMk/>
          <pc:sldMk cId="0" sldId="271"/>
        </pc:sldMkLst>
      </pc:sldChg>
      <pc:sldChg chg="modNotes">
        <pc:chgData name="Beatriz Cavalcanti Lima" userId="S::beatriz.lima@vanzolini-ead.org.br::5bf09bcf-b933-466f-86cf-7b44ef087593" providerId="AD" clId="Web-{E50A185A-C6A4-8E0F-3D4B-BCB604CF670F}" dt="2024-11-11T11:56:53.089" v="16"/>
        <pc:sldMkLst>
          <pc:docMk/>
          <pc:sldMk cId="0" sldId="272"/>
        </pc:sldMkLst>
      </pc:sldChg>
      <pc:sldChg chg="modNotes">
        <pc:chgData name="Beatriz Cavalcanti Lima" userId="S::beatriz.lima@vanzolini-ead.org.br::5bf09bcf-b933-466f-86cf-7b44ef087593" providerId="AD" clId="Web-{E50A185A-C6A4-8E0F-3D4B-BCB604CF670F}" dt="2024-11-11T11:56:53.339" v="17"/>
        <pc:sldMkLst>
          <pc:docMk/>
          <pc:sldMk cId="0" sldId="274"/>
        </pc:sldMkLst>
      </pc:sldChg>
      <pc:sldChg chg="modNotes">
        <pc:chgData name="Beatriz Cavalcanti Lima" userId="S::beatriz.lima@vanzolini-ead.org.br::5bf09bcf-b933-466f-86cf-7b44ef087593" providerId="AD" clId="Web-{E50A185A-C6A4-8E0F-3D4B-BCB604CF670F}" dt="2024-11-11T11:57:35.496" v="18"/>
        <pc:sldMkLst>
          <pc:docMk/>
          <pc:sldMk cId="0" sldId="278"/>
        </pc:sldMkLst>
      </pc:sldChg>
      <pc:sldChg chg="modNotes">
        <pc:chgData name="Beatriz Cavalcanti Lima" userId="S::beatriz.lima@vanzolini-ead.org.br::5bf09bcf-b933-466f-86cf-7b44ef087593" providerId="AD" clId="Web-{E50A185A-C6A4-8E0F-3D4B-BCB604CF670F}" dt="2024-11-11T11:57:57.668" v="23"/>
        <pc:sldMkLst>
          <pc:docMk/>
          <pc:sldMk cId="0" sldId="279"/>
        </pc:sldMkLst>
      </pc:sldChg>
      <pc:sldChg chg="modNotes">
        <pc:chgData name="Beatriz Cavalcanti Lima" userId="S::beatriz.lima@vanzolini-ead.org.br::5bf09bcf-b933-466f-86cf-7b44ef087593" providerId="AD" clId="Web-{E50A185A-C6A4-8E0F-3D4B-BCB604CF670F}" dt="2024-11-11T11:58:41.373" v="26"/>
        <pc:sldMkLst>
          <pc:docMk/>
          <pc:sldMk cId="0" sldId="280"/>
        </pc:sldMkLst>
      </pc:sldChg>
      <pc:sldChg chg="modNotes">
        <pc:chgData name="Beatriz Cavalcanti Lima" userId="S::beatriz.lima@vanzolini-ead.org.br::5bf09bcf-b933-466f-86cf-7b44ef087593" providerId="AD" clId="Web-{E50A185A-C6A4-8E0F-3D4B-BCB604CF670F}" dt="2024-11-11T11:58:51.967" v="27"/>
        <pc:sldMkLst>
          <pc:docMk/>
          <pc:sldMk cId="0" sldId="281"/>
        </pc:sldMkLst>
      </pc:sldChg>
      <pc:sldChg chg="modNotes">
        <pc:chgData name="Beatriz Cavalcanti Lima" userId="S::beatriz.lima@vanzolini-ead.org.br::5bf09bcf-b933-466f-86cf-7b44ef087593" providerId="AD" clId="Web-{E50A185A-C6A4-8E0F-3D4B-BCB604CF670F}" dt="2024-11-11T11:59:00.483" v="28"/>
        <pc:sldMkLst>
          <pc:docMk/>
          <pc:sldMk cId="0" sldId="282"/>
        </pc:sldMkLst>
      </pc:sldChg>
      <pc:sldChg chg="modNotes">
        <pc:chgData name="Beatriz Cavalcanti Lima" userId="S::beatriz.lima@vanzolini-ead.org.br::5bf09bcf-b933-466f-86cf-7b44ef087593" providerId="AD" clId="Web-{E50A185A-C6A4-8E0F-3D4B-BCB604CF670F}" dt="2024-11-11T11:59:05.748" v="29"/>
        <pc:sldMkLst>
          <pc:docMk/>
          <pc:sldMk cId="0" sldId="28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d469c75e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pt-BR" dirty="0"/>
          </a:p>
        </p:txBody>
      </p:sp>
      <p:sp>
        <p:nvSpPr>
          <p:cNvPr id="856" name="Google Shape;856;g2d469c75e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d4cb7a0eb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965" name="Google Shape;965;g2d4cb7a0eb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5" name="Google Shape;97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3" name="Google Shape;98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1"/>
                </a:solidFill>
              </a:rPr>
              <a:t>Para o professor: </a:t>
            </a:r>
            <a:r>
              <a:rPr lang="pt-BR" dirty="0"/>
              <a:t>No Foco no Conteúdo vai diferenciar polígonos regulares inscritos de polígonos regulares circunscritos, por isso a técnica sugerida é certo é certo. Os estudantes precisam reconhecer as características de cada uma das situações, fazendo uso da definição correta.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3" name="Google Shape;10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0" name="Google Shape;102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9" name="Google Shape;102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7" name="Google Shape;10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7" name="Google Shape;106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0" name="Google Shape;109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Para o professor: </a:t>
            </a:r>
            <a:r>
              <a:rPr lang="pt-BR"/>
              <a:t>No “Na prática”, os estudantes vão aplicar o que aprenderam, focando no conteúdo de forma mais efetiva. Apresentar uma parte do conceito a ser aplicada imediatamente facilita a absorção dos conteúdos e libera a memória de trabalho, permitindo que os alunos processem novas informações com mais eficiência. Essa abordagem prática não apenas reforça o aprendizado, mas também estimula a conexão entre teoria e aplicação, tornando o conhecimento mais relevante e duradouro.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8" name="Google Shape;110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d469c75e4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dirty="0"/>
          </a:p>
        </p:txBody>
      </p:sp>
      <p:sp>
        <p:nvSpPr>
          <p:cNvPr id="877" name="Google Shape;877;g2d469c75e4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8" name="Google Shape;111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Para o professor: </a:t>
            </a:r>
            <a:r>
              <a:rPr lang="pt-BR"/>
              <a:t>No Foco no conteúdo nós temos alguns elementos dos polígonos regulares inscritos em uma circunferência como centro, raio, segmento de reta, apótema e perpendicular.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No “Para Refletir” os estudantes vão pensar se existe relação entre o lado do polígono e o raio da circunferência.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d4cb7a0eb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1"/>
                </a:solidFill>
              </a:rPr>
              <a:t>Para os professores: Momentos de reflexão nas aulas de matemática são essenciais para consolidar o aprendizado, ao permitir que os estudantes internalizem conceitos e identifiquem dúvidas. Além de estimular o pensamento crítico e a autonomia, esses momentos ajudam os estudantes a conectar o conteúdo com suas experiências pessoais, e enriquecem o entendimento por meio da colaboração. Essa prática também prepara os estudantes para aplicar conceitos matemáticos em situações do mundo real, o que torna o aprendizado mais significativo.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141" name="Google Shape;1141;g2d4cb7a0eb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1" name="Google Shape;115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2" name="Google Shape;117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2" name="Google Shape;119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228600">
              <a:buNone/>
            </a:pPr>
            <a:r>
              <a:rPr lang="pt-BR" dirty="0"/>
              <a:t>Aqui nós temos a correção completa, professor chame a atenção para quando usamos seno ou cosseno.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4" name="Google Shape;120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1" name="Google Shape;122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0" name="Google Shape;124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8" name="Google Shape;125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8" name="Google Shape;127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Para o professor: </a:t>
            </a:r>
            <a:r>
              <a:rPr lang="pt-BR"/>
              <a:t>No encerramento, temos duas perguntas para verificar a aprendizagem. É importante que os estudantes construam argumentos com suas próprias palavras, pois isso os ajudará a aprofundar sua compreensão dos conceitos abordados e a expressar suas ideias de forma clara e coerente.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0e38d7b71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dirty="0"/>
          </a:p>
        </p:txBody>
      </p:sp>
      <p:sp>
        <p:nvSpPr>
          <p:cNvPr id="888" name="Google Shape;888;g30e38d7b71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2d469c75e4c_0_945:notes"/>
          <p:cNvSpPr txBox="1">
            <a:spLocks noGrp="1"/>
          </p:cNvSpPr>
          <p:nvPr>
            <p:ph type="body" idx="1"/>
          </p:nvPr>
        </p:nvSpPr>
        <p:spPr>
          <a:xfrm>
            <a:off x="992664" y="3228896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Professor, obrigada por ficar conosco até aqui! Até a próxima ATPC.</a:t>
            </a:r>
            <a:endParaRPr/>
          </a:p>
        </p:txBody>
      </p:sp>
      <p:sp>
        <p:nvSpPr>
          <p:cNvPr id="1292" name="Google Shape;1292;g2d469c75e4c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d4cb7a0eb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1"/>
                </a:solidFill>
              </a:rPr>
              <a:t>Professor(a), as habilidades de anos anteriores dão suporte para o desenvolvimento da habilidade atual; na tabela indicamos os anos, os bimestres, e as aulas correspondentes</a:t>
            </a:r>
            <a:r>
              <a:rPr lang="pt-BR" dirty="0"/>
              <a:t>.</a:t>
            </a:r>
            <a:endParaRPr dirty="0"/>
          </a:p>
        </p:txBody>
      </p:sp>
      <p:sp>
        <p:nvSpPr>
          <p:cNvPr id="899" name="Google Shape;899;g2d4cb7a0eb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7" name="Google Shape;90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6" name="Google Shape;9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pt-B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d469c75e4c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dirty="0">
                <a:solidFill>
                  <a:schemeClr val="dk1"/>
                </a:solidFill>
              </a:rPr>
              <a:t>Para os professores: </a:t>
            </a:r>
            <a:r>
              <a:rPr lang="pt-BR" dirty="0"/>
              <a:t>ao escanear o QR </a:t>
            </a:r>
            <a:r>
              <a:rPr lang="pt-BR" dirty="0" err="1"/>
              <a:t>code</a:t>
            </a:r>
            <a:r>
              <a:rPr lang="pt-BR" dirty="0"/>
              <a:t>, vocês encontrarão três tutoriais sobre como construir polígonos regulares inscritos, utilizando o </a:t>
            </a:r>
            <a:r>
              <a:rPr lang="pt-BR" dirty="0" err="1"/>
              <a:t>GeoGebra</a:t>
            </a:r>
            <a:r>
              <a:rPr lang="pt-BR" dirty="0"/>
              <a:t>, além da opção de enviá-los como tarefa para suas turmas. Há também uma sugestão para construir polígonos com materiais manipuláveis, como barbante e pregos. Todos os detalhes estão disponíveis no QR </a:t>
            </a:r>
            <a:r>
              <a:rPr lang="pt-BR" dirty="0" err="1"/>
              <a:t>code</a:t>
            </a:r>
            <a:r>
              <a:rPr lang="pt-BR" dirty="0"/>
              <a:t>, que abrirá um artigo científico ilustrando o passo a passo da proposta.</a:t>
            </a:r>
            <a:endParaRPr dirty="0"/>
          </a:p>
        </p:txBody>
      </p:sp>
      <p:sp>
        <p:nvSpPr>
          <p:cNvPr id="922" name="Google Shape;922;g2d469c75e4c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d469c75e4c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dirty="0">
                <a:solidFill>
                  <a:schemeClr val="dk1"/>
                </a:solidFill>
              </a:rPr>
              <a:t>Para os professores: </a:t>
            </a:r>
            <a:r>
              <a:rPr lang="pt-BR" dirty="0"/>
              <a:t>No Fica a dica, a sugestão é um livro, da Universidade Aberta e do Instituto Federal, que apresenta a geometria euclidiana e a construção dos polígonos com régua e compasso.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dirty="0"/>
              <a:t>O texto aborda os fundamentos da Geometria Euclidiana Plana, com ênfase na abordagem axiomática, que inicia com axiomas aceitos como verdadeiros. Baseando-se na obra </a:t>
            </a:r>
            <a:r>
              <a:rPr lang="pt-BR" i="1" dirty="0"/>
              <a:t>Os Elementos</a:t>
            </a:r>
            <a:r>
              <a:rPr lang="pt-BR" dirty="0"/>
              <a:t>, de Euclides, os resultados são apresentados de forma lógica e interconectada. O estudo do Livro I é essencial para professores de Matemática, por evidenciar a relevância contínua dos conceitos matemáticos. Também são mencionados problemas de construção com régua e compasso, e a impossibilidade de construir certas figuras, como o polígono regular de sete lados, apenas com essas ferramentas.</a:t>
            </a:r>
            <a:endParaRPr dirty="0"/>
          </a:p>
        </p:txBody>
      </p:sp>
      <p:sp>
        <p:nvSpPr>
          <p:cNvPr id="936" name="Google Shape;936;g2d469c75e4c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8" name="Google Shape;94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Para o professor: </a:t>
            </a:r>
            <a:r>
              <a:rPr lang="pt-BR"/>
              <a:t>No para começar nós temos a técnica 46 de Lemov, Discussão Disciplinada.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Essa atividade está na página 211 do Aprender Sempre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Capa_Linguagens">
  <p:cSld name="1_1. Capa_Linguagens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879" y="255450"/>
            <a:ext cx="1090250" cy="8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4026" y="4630551"/>
            <a:ext cx="2034725" cy="2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6"/>
          <p:cNvSpPr/>
          <p:nvPr/>
        </p:nvSpPr>
        <p:spPr>
          <a:xfrm>
            <a:off x="3997050" y="507087"/>
            <a:ext cx="1149900" cy="1149900"/>
          </a:xfrm>
          <a:prstGeom prst="ellipse">
            <a:avLst/>
          </a:prstGeom>
          <a:solidFill>
            <a:srgbClr val="FFF8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5029875" y="70189"/>
            <a:ext cx="13335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6"/>
          <p:cNvPicPr preferRelativeResize="0"/>
          <p:nvPr/>
        </p:nvPicPr>
        <p:blipFill rotWithShape="1">
          <a:blip r:embed="rId5">
            <a:alphaModFix/>
          </a:blip>
          <a:srcRect l="-1265" r="-10"/>
          <a:stretch/>
        </p:blipFill>
        <p:spPr>
          <a:xfrm>
            <a:off x="3865526" y="546825"/>
            <a:ext cx="1319398" cy="114505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6"/>
          <p:cNvSpPr/>
          <p:nvPr/>
        </p:nvSpPr>
        <p:spPr>
          <a:xfrm>
            <a:off x="7769500" y="202287"/>
            <a:ext cx="1149900" cy="1149900"/>
          </a:xfrm>
          <a:prstGeom prst="ellipse">
            <a:avLst/>
          </a:prstGeom>
          <a:solidFill>
            <a:srgbClr val="FFF8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6"/>
          <p:cNvSpPr/>
          <p:nvPr/>
        </p:nvSpPr>
        <p:spPr>
          <a:xfrm rot="-48401" flipH="1">
            <a:off x="7865072" y="891679"/>
            <a:ext cx="958895" cy="309642"/>
          </a:xfrm>
          <a:prstGeom prst="roundRect">
            <a:avLst>
              <a:gd name="adj" fmla="val 7293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SÉRIE</a:t>
            </a:r>
            <a:endParaRPr sz="1600" b="0" i="0" u="none" strike="noStrike" cap="none">
              <a:solidFill>
                <a:srgbClr val="000000"/>
              </a:solidFill>
              <a:latin typeface="Saira Medium"/>
              <a:ea typeface="Saira Medium"/>
              <a:cs typeface="Saira Medium"/>
              <a:sym typeface="Saira Medium"/>
            </a:endParaRPr>
          </a:p>
        </p:txBody>
      </p:sp>
      <p:pic>
        <p:nvPicPr>
          <p:cNvPr id="15" name="Google Shape;15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5525" y="420601"/>
            <a:ext cx="1149900" cy="35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68150" y="395699"/>
            <a:ext cx="360318" cy="3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vazio">
  <p:cSld name="Slide vazio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5"/>
          <p:cNvSpPr/>
          <p:nvPr/>
        </p:nvSpPr>
        <p:spPr>
          <a:xfrm rot="-5400000">
            <a:off x="2237038" y="-1806863"/>
            <a:ext cx="4692851" cy="8757223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5"/>
          <p:cNvSpPr txBox="1">
            <a:spLocks noGrp="1"/>
          </p:cNvSpPr>
          <p:nvPr>
            <p:ph type="subTitle" idx="1"/>
          </p:nvPr>
        </p:nvSpPr>
        <p:spPr>
          <a:xfrm>
            <a:off x="420723" y="50613"/>
            <a:ext cx="2527286" cy="35315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ursos">
  <p:cSld name="Recurso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/>
          <p:nvPr/>
        </p:nvSpPr>
        <p:spPr>
          <a:xfrm rot="-5400000">
            <a:off x="443210" y="-13037"/>
            <a:ext cx="4692851" cy="5169568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6"/>
          <p:cNvSpPr txBox="1">
            <a:spLocks noGrp="1"/>
          </p:cNvSpPr>
          <p:nvPr>
            <p:ph type="title"/>
          </p:nvPr>
        </p:nvSpPr>
        <p:spPr>
          <a:xfrm>
            <a:off x="539353" y="539354"/>
            <a:ext cx="4500563" cy="74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1"/>
          </p:nvPr>
        </p:nvSpPr>
        <p:spPr>
          <a:xfrm>
            <a:off x="539353" y="1368030"/>
            <a:ext cx="4500563" cy="3234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CCCE"/>
              </a:buClr>
              <a:buSzPts val="1600"/>
              <a:buFont typeface="Lato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subTitle" idx="2"/>
          </p:nvPr>
        </p:nvSpPr>
        <p:spPr>
          <a:xfrm>
            <a:off x="420723" y="50613"/>
            <a:ext cx="2527286" cy="35315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Coluna">
  <p:cSld name="1_1 Coluna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7"/>
          <p:cNvSpPr/>
          <p:nvPr/>
        </p:nvSpPr>
        <p:spPr>
          <a:xfrm rot="-5400000">
            <a:off x="2237038" y="-1806863"/>
            <a:ext cx="4692851" cy="8757223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7"/>
          <p:cNvSpPr txBox="1">
            <a:spLocks noGrp="1"/>
          </p:cNvSpPr>
          <p:nvPr>
            <p:ph type="title"/>
          </p:nvPr>
        </p:nvSpPr>
        <p:spPr>
          <a:xfrm>
            <a:off x="539354" y="539354"/>
            <a:ext cx="8064103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87" name="Google Shape;87;p37"/>
          <p:cNvSpPr txBox="1">
            <a:spLocks noGrp="1"/>
          </p:cNvSpPr>
          <p:nvPr>
            <p:ph type="subTitle" idx="1"/>
          </p:nvPr>
        </p:nvSpPr>
        <p:spPr>
          <a:xfrm>
            <a:off x="420723" y="50613"/>
            <a:ext cx="2527286" cy="35315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nas">
  <p:cSld name="3 Coluna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8"/>
          <p:cNvSpPr/>
          <p:nvPr/>
        </p:nvSpPr>
        <p:spPr>
          <a:xfrm rot="-5400000">
            <a:off x="2237038" y="-1806863"/>
            <a:ext cx="4692851" cy="8757223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8"/>
          <p:cNvSpPr txBox="1">
            <a:spLocks noGrp="1"/>
          </p:cNvSpPr>
          <p:nvPr>
            <p:ph type="body" idx="1"/>
          </p:nvPr>
        </p:nvSpPr>
        <p:spPr>
          <a:xfrm>
            <a:off x="539354" y="1368029"/>
            <a:ext cx="2618426" cy="323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1" name="Google Shape;91;p38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8064103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92" name="Google Shape;92;p38"/>
          <p:cNvSpPr txBox="1">
            <a:spLocks noGrp="1"/>
          </p:cNvSpPr>
          <p:nvPr>
            <p:ph type="body" idx="2"/>
          </p:nvPr>
        </p:nvSpPr>
        <p:spPr>
          <a:xfrm>
            <a:off x="3269035" y="1368031"/>
            <a:ext cx="2618426" cy="3234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3" name="Google Shape;93;p38"/>
          <p:cNvSpPr txBox="1">
            <a:spLocks noGrp="1"/>
          </p:cNvSpPr>
          <p:nvPr>
            <p:ph type="body" idx="3"/>
          </p:nvPr>
        </p:nvSpPr>
        <p:spPr>
          <a:xfrm>
            <a:off x="5985030" y="1366838"/>
            <a:ext cx="2618426" cy="323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subTitle" idx="4"/>
          </p:nvPr>
        </p:nvSpPr>
        <p:spPr>
          <a:xfrm>
            <a:off x="420723" y="50613"/>
            <a:ext cx="2527286" cy="35315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na 1/3">
  <p:cSld name="Coluna 1/3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9"/>
          <p:cNvSpPr/>
          <p:nvPr/>
        </p:nvSpPr>
        <p:spPr>
          <a:xfrm rot="-5400000">
            <a:off x="2237038" y="-1806863"/>
            <a:ext cx="4692851" cy="8757223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9"/>
          <p:cNvSpPr txBox="1">
            <a:spLocks noGrp="1"/>
          </p:cNvSpPr>
          <p:nvPr>
            <p:ph type="body" idx="1"/>
          </p:nvPr>
        </p:nvSpPr>
        <p:spPr>
          <a:xfrm>
            <a:off x="539354" y="1368029"/>
            <a:ext cx="2972990" cy="323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2972990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subTitle" idx="2"/>
          </p:nvPr>
        </p:nvSpPr>
        <p:spPr>
          <a:xfrm>
            <a:off x="420723" y="50613"/>
            <a:ext cx="2527286" cy="35315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na 2/3">
  <p:cSld name="Coluna 2/3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0"/>
          <p:cNvSpPr/>
          <p:nvPr/>
        </p:nvSpPr>
        <p:spPr>
          <a:xfrm rot="-5400000">
            <a:off x="2237038" y="-1806863"/>
            <a:ext cx="4692851" cy="8757223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0"/>
          <p:cNvSpPr txBox="1">
            <a:spLocks noGrp="1"/>
          </p:cNvSpPr>
          <p:nvPr>
            <p:ph type="body" idx="1"/>
          </p:nvPr>
        </p:nvSpPr>
        <p:spPr>
          <a:xfrm>
            <a:off x="539354" y="1368029"/>
            <a:ext cx="5010149" cy="323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5010150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subTitle" idx="2"/>
          </p:nvPr>
        </p:nvSpPr>
        <p:spPr>
          <a:xfrm>
            <a:off x="420723" y="50613"/>
            <a:ext cx="2527286" cy="35315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na 1/3 - Imagem">
  <p:cSld name="Coluna 1/3 - Imagem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1"/>
          <p:cNvSpPr/>
          <p:nvPr/>
        </p:nvSpPr>
        <p:spPr>
          <a:xfrm rot="-5400000">
            <a:off x="2237038" y="-1806863"/>
            <a:ext cx="4692851" cy="8757223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1"/>
          <p:cNvSpPr txBox="1">
            <a:spLocks noGrp="1"/>
          </p:cNvSpPr>
          <p:nvPr>
            <p:ph type="body" idx="1"/>
          </p:nvPr>
        </p:nvSpPr>
        <p:spPr>
          <a:xfrm>
            <a:off x="539354" y="1368029"/>
            <a:ext cx="3482578" cy="323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8" name="Google Shape;108;p41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3482578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109" name="Google Shape;109;p41"/>
          <p:cNvSpPr>
            <a:spLocks noGrp="1"/>
          </p:cNvSpPr>
          <p:nvPr>
            <p:ph type="pic" idx="2"/>
          </p:nvPr>
        </p:nvSpPr>
        <p:spPr>
          <a:xfrm>
            <a:off x="4382692" y="539354"/>
            <a:ext cx="4220765" cy="299010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4382691" y="3612509"/>
            <a:ext cx="4220765" cy="53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4382691" y="4225925"/>
            <a:ext cx="4220765" cy="37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40"/>
              <a:buFont typeface="Lato"/>
              <a:buNone/>
              <a:defRPr sz="78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2" name="Google Shape;112;p41"/>
          <p:cNvSpPr txBox="1">
            <a:spLocks noGrp="1"/>
          </p:cNvSpPr>
          <p:nvPr>
            <p:ph type="subTitle" idx="5"/>
          </p:nvPr>
        </p:nvSpPr>
        <p:spPr>
          <a:xfrm>
            <a:off x="420723" y="50613"/>
            <a:ext cx="2527286" cy="35315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Dir">
  <p:cSld name="Imagem Di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2"/>
          <p:cNvSpPr/>
          <p:nvPr/>
        </p:nvSpPr>
        <p:spPr>
          <a:xfrm rot="-5400000">
            <a:off x="-83082" y="513255"/>
            <a:ext cx="4692851" cy="4116984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2"/>
          <p:cNvSpPr txBox="1">
            <a:spLocks noGrp="1"/>
          </p:cNvSpPr>
          <p:nvPr>
            <p:ph type="body" idx="1"/>
          </p:nvPr>
        </p:nvSpPr>
        <p:spPr>
          <a:xfrm>
            <a:off x="539354" y="1368029"/>
            <a:ext cx="3482577" cy="323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6" name="Google Shape;116;p42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3482577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1425" bIns="180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117" name="Google Shape;117;p42"/>
          <p:cNvSpPr/>
          <p:nvPr/>
        </p:nvSpPr>
        <p:spPr>
          <a:xfrm>
            <a:off x="4530329" y="251652"/>
            <a:ext cx="4073128" cy="4640196"/>
          </a:xfrm>
          <a:prstGeom prst="rect">
            <a:avLst/>
          </a:prstGeom>
          <a:solidFill>
            <a:schemeClr val="lt1"/>
          </a:solidFill>
          <a:ln w="635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2"/>
          <p:cNvSpPr>
            <a:spLocks noGrp="1"/>
          </p:cNvSpPr>
          <p:nvPr>
            <p:ph type="pic" idx="2"/>
          </p:nvPr>
        </p:nvSpPr>
        <p:spPr>
          <a:xfrm>
            <a:off x="4612482" y="324414"/>
            <a:ext cx="3908822" cy="34108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9" name="Google Shape;119;p42"/>
          <p:cNvSpPr txBox="1">
            <a:spLocks noGrp="1"/>
          </p:cNvSpPr>
          <p:nvPr>
            <p:ph type="body" idx="3"/>
          </p:nvPr>
        </p:nvSpPr>
        <p:spPr>
          <a:xfrm>
            <a:off x="4612482" y="3818353"/>
            <a:ext cx="3908822" cy="53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4"/>
          </p:nvPr>
        </p:nvSpPr>
        <p:spPr>
          <a:xfrm>
            <a:off x="4612482" y="4431769"/>
            <a:ext cx="3908822" cy="37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40"/>
              <a:buFont typeface="Lato"/>
              <a:buNone/>
              <a:defRPr sz="78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1" name="Google Shape;121;p42"/>
          <p:cNvSpPr txBox="1">
            <a:spLocks noGrp="1"/>
          </p:cNvSpPr>
          <p:nvPr>
            <p:ph type="subTitle" idx="5"/>
          </p:nvPr>
        </p:nvSpPr>
        <p:spPr>
          <a:xfrm>
            <a:off x="420723" y="50613"/>
            <a:ext cx="2527286" cy="35315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>
  <p:cSld name="Video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3"/>
          <p:cNvSpPr/>
          <p:nvPr/>
        </p:nvSpPr>
        <p:spPr>
          <a:xfrm>
            <a:off x="4572001" y="539354"/>
            <a:ext cx="4031457" cy="4063603"/>
          </a:xfrm>
          <a:prstGeom prst="roundRect">
            <a:avLst>
              <a:gd name="adj" fmla="val 2455"/>
            </a:avLst>
          </a:prstGeom>
          <a:solidFill>
            <a:srgbClr val="DAF1F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3"/>
          <p:cNvSpPr>
            <a:spLocks noGrp="1"/>
          </p:cNvSpPr>
          <p:nvPr>
            <p:ph type="media" idx="2"/>
          </p:nvPr>
        </p:nvSpPr>
        <p:spPr>
          <a:xfrm>
            <a:off x="4761310" y="1173066"/>
            <a:ext cx="3652838" cy="2212285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21600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43"/>
          <p:cNvSpPr txBox="1">
            <a:spLocks noGrp="1"/>
          </p:cNvSpPr>
          <p:nvPr>
            <p:ph type="body" idx="1"/>
          </p:nvPr>
        </p:nvSpPr>
        <p:spPr>
          <a:xfrm>
            <a:off x="4761310" y="698734"/>
            <a:ext cx="3652838" cy="336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6" name="Google Shape;126;p43"/>
          <p:cNvSpPr txBox="1">
            <a:spLocks noGrp="1"/>
          </p:cNvSpPr>
          <p:nvPr>
            <p:ph type="body" idx="3"/>
          </p:nvPr>
        </p:nvSpPr>
        <p:spPr>
          <a:xfrm>
            <a:off x="4761310" y="3529460"/>
            <a:ext cx="3652838" cy="53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7" name="Google Shape;127;p43"/>
          <p:cNvSpPr/>
          <p:nvPr/>
        </p:nvSpPr>
        <p:spPr>
          <a:xfrm rot="-5400000">
            <a:off x="-83082" y="513255"/>
            <a:ext cx="4692851" cy="4116984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3"/>
          <p:cNvSpPr txBox="1">
            <a:spLocks noGrp="1"/>
          </p:cNvSpPr>
          <p:nvPr>
            <p:ph type="body" idx="4"/>
          </p:nvPr>
        </p:nvSpPr>
        <p:spPr>
          <a:xfrm>
            <a:off x="539353" y="1368029"/>
            <a:ext cx="3482579" cy="323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9" name="Google Shape;129;p43"/>
          <p:cNvSpPr txBox="1">
            <a:spLocks noGrp="1"/>
          </p:cNvSpPr>
          <p:nvPr>
            <p:ph type="title"/>
          </p:nvPr>
        </p:nvSpPr>
        <p:spPr>
          <a:xfrm>
            <a:off x="539353" y="539353"/>
            <a:ext cx="3482579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grpSp>
        <p:nvGrpSpPr>
          <p:cNvPr id="130" name="Google Shape;130;p43"/>
          <p:cNvGrpSpPr/>
          <p:nvPr/>
        </p:nvGrpSpPr>
        <p:grpSpPr>
          <a:xfrm>
            <a:off x="4443959" y="231621"/>
            <a:ext cx="1780995" cy="431141"/>
            <a:chOff x="659657" y="2362600"/>
            <a:chExt cx="2374660" cy="574855"/>
          </a:xfrm>
        </p:grpSpPr>
        <p:sp>
          <p:nvSpPr>
            <p:cNvPr id="131" name="Google Shape;131;p43"/>
            <p:cNvSpPr/>
            <p:nvPr/>
          </p:nvSpPr>
          <p:spPr>
            <a:xfrm>
              <a:off x="1144556" y="2535090"/>
              <a:ext cx="1889761" cy="279023"/>
            </a:xfrm>
            <a:custGeom>
              <a:avLst/>
              <a:gdLst/>
              <a:ahLst/>
              <a:cxnLst/>
              <a:rect l="l" t="t" r="r" b="b"/>
              <a:pathLst>
                <a:path w="2305169" h="299463" extrusionOk="0">
                  <a:moveTo>
                    <a:pt x="2159779" y="299463"/>
                  </a:moveTo>
                  <a:lnTo>
                    <a:pt x="0" y="299463"/>
                  </a:lnTo>
                  <a:lnTo>
                    <a:pt x="0" y="0"/>
                  </a:lnTo>
                  <a:lnTo>
                    <a:pt x="2305170" y="0"/>
                  </a:lnTo>
                  <a:lnTo>
                    <a:pt x="2159779" y="29946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216000" tIns="45700" rIns="1800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Link para vídeo</a:t>
              </a:r>
              <a:endParaRPr sz="788"/>
            </a:p>
          </p:txBody>
        </p:sp>
        <p:pic>
          <p:nvPicPr>
            <p:cNvPr id="132" name="Google Shape;132;p4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9657" y="2362600"/>
              <a:ext cx="574855" cy="5748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43"/>
          <p:cNvSpPr txBox="1">
            <a:spLocks noGrp="1"/>
          </p:cNvSpPr>
          <p:nvPr>
            <p:ph type="body" idx="5"/>
          </p:nvPr>
        </p:nvSpPr>
        <p:spPr>
          <a:xfrm>
            <a:off x="4761310" y="4142876"/>
            <a:ext cx="3652838" cy="37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40"/>
              <a:buFont typeface="Lato"/>
              <a:buNone/>
              <a:defRPr sz="78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subTitle" idx="6"/>
          </p:nvPr>
        </p:nvSpPr>
        <p:spPr>
          <a:xfrm>
            <a:off x="420723" y="50613"/>
            <a:ext cx="2527286" cy="35315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luna 1/3">
  <p:cSld name="1_Coluna 1/3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4"/>
          <p:cNvSpPr/>
          <p:nvPr/>
        </p:nvSpPr>
        <p:spPr>
          <a:xfrm rot="-5400000">
            <a:off x="-381129" y="811303"/>
            <a:ext cx="4692851" cy="3520889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4"/>
          <p:cNvSpPr txBox="1">
            <a:spLocks noGrp="1"/>
          </p:cNvSpPr>
          <p:nvPr>
            <p:ph type="body" idx="1"/>
          </p:nvPr>
        </p:nvSpPr>
        <p:spPr>
          <a:xfrm>
            <a:off x="539354" y="1368029"/>
            <a:ext cx="2972990" cy="323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8" name="Google Shape;138;p44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2972990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139" name="Google Shape;139;p44"/>
          <p:cNvSpPr/>
          <p:nvPr/>
        </p:nvSpPr>
        <p:spPr>
          <a:xfrm>
            <a:off x="3846846" y="539354"/>
            <a:ext cx="4843921" cy="4372526"/>
          </a:xfrm>
          <a:prstGeom prst="roundRect">
            <a:avLst>
              <a:gd name="adj" fmla="val 2455"/>
            </a:avLst>
          </a:prstGeom>
          <a:solidFill>
            <a:srgbClr val="DAF1F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4"/>
          <p:cNvSpPr>
            <a:spLocks noGrp="1"/>
          </p:cNvSpPr>
          <p:nvPr>
            <p:ph type="media" idx="2"/>
          </p:nvPr>
        </p:nvSpPr>
        <p:spPr>
          <a:xfrm>
            <a:off x="4056297" y="1173065"/>
            <a:ext cx="4491320" cy="2720099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21600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44"/>
          <p:cNvSpPr txBox="1">
            <a:spLocks noGrp="1"/>
          </p:cNvSpPr>
          <p:nvPr>
            <p:ph type="body" idx="3"/>
          </p:nvPr>
        </p:nvSpPr>
        <p:spPr>
          <a:xfrm>
            <a:off x="4056297" y="3927727"/>
            <a:ext cx="4491319" cy="43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2" name="Google Shape;142;p44"/>
          <p:cNvSpPr txBox="1">
            <a:spLocks noGrp="1"/>
          </p:cNvSpPr>
          <p:nvPr>
            <p:ph type="body" idx="4"/>
          </p:nvPr>
        </p:nvSpPr>
        <p:spPr>
          <a:xfrm>
            <a:off x="4056297" y="4416249"/>
            <a:ext cx="4491319" cy="37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40"/>
              <a:buFont typeface="Lato"/>
              <a:buNone/>
              <a:defRPr sz="78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grpSp>
        <p:nvGrpSpPr>
          <p:cNvPr id="143" name="Google Shape;143;p44"/>
          <p:cNvGrpSpPr/>
          <p:nvPr/>
        </p:nvGrpSpPr>
        <p:grpSpPr>
          <a:xfrm>
            <a:off x="6823652" y="231621"/>
            <a:ext cx="1780995" cy="431141"/>
            <a:chOff x="659657" y="2362600"/>
            <a:chExt cx="2374660" cy="574855"/>
          </a:xfrm>
        </p:grpSpPr>
        <p:sp>
          <p:nvSpPr>
            <p:cNvPr id="144" name="Google Shape;144;p44"/>
            <p:cNvSpPr/>
            <p:nvPr/>
          </p:nvSpPr>
          <p:spPr>
            <a:xfrm>
              <a:off x="1144556" y="2535090"/>
              <a:ext cx="1889761" cy="279023"/>
            </a:xfrm>
            <a:custGeom>
              <a:avLst/>
              <a:gdLst/>
              <a:ahLst/>
              <a:cxnLst/>
              <a:rect l="l" t="t" r="r" b="b"/>
              <a:pathLst>
                <a:path w="2305169" h="299463" extrusionOk="0">
                  <a:moveTo>
                    <a:pt x="2159779" y="299463"/>
                  </a:moveTo>
                  <a:lnTo>
                    <a:pt x="0" y="299463"/>
                  </a:lnTo>
                  <a:lnTo>
                    <a:pt x="0" y="0"/>
                  </a:lnTo>
                  <a:lnTo>
                    <a:pt x="2305170" y="0"/>
                  </a:lnTo>
                  <a:lnTo>
                    <a:pt x="2159779" y="29946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216000" tIns="45700" rIns="1800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Link para vídeo</a:t>
              </a:r>
              <a:endParaRPr sz="788"/>
            </a:p>
          </p:txBody>
        </p:sp>
        <p:pic>
          <p:nvPicPr>
            <p:cNvPr id="145" name="Google Shape;145;p4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9657" y="2362600"/>
              <a:ext cx="574855" cy="5748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Google Shape;146;p44"/>
          <p:cNvSpPr txBox="1">
            <a:spLocks noGrp="1"/>
          </p:cNvSpPr>
          <p:nvPr>
            <p:ph type="subTitle" idx="5"/>
          </p:nvPr>
        </p:nvSpPr>
        <p:spPr>
          <a:xfrm>
            <a:off x="420723" y="50613"/>
            <a:ext cx="2527286" cy="35315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6"/>
          </p:nvPr>
        </p:nvSpPr>
        <p:spPr>
          <a:xfrm>
            <a:off x="4056296" y="698734"/>
            <a:ext cx="4357851" cy="413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e objetivos">
  <p:cSld name="Conteúdo e objetivo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/>
          <p:nvPr/>
        </p:nvSpPr>
        <p:spPr>
          <a:xfrm rot="5400000" flipH="1">
            <a:off x="4425499" y="381598"/>
            <a:ext cx="4692851" cy="4380300"/>
          </a:xfrm>
          <a:prstGeom prst="round2SameRect">
            <a:avLst>
              <a:gd name="adj1" fmla="val 2014"/>
              <a:gd name="adj2" fmla="val 0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7"/>
          <p:cNvSpPr/>
          <p:nvPr/>
        </p:nvSpPr>
        <p:spPr>
          <a:xfrm rot="-5400000">
            <a:off x="46890" y="383286"/>
            <a:ext cx="4692851" cy="4376927"/>
          </a:xfrm>
          <a:prstGeom prst="round2SameRect">
            <a:avLst>
              <a:gd name="adj1" fmla="val 2014"/>
              <a:gd name="adj2" fmla="val 0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7"/>
          <p:cNvSpPr txBox="1"/>
          <p:nvPr/>
        </p:nvSpPr>
        <p:spPr>
          <a:xfrm rot="655">
            <a:off x="420750" y="84760"/>
            <a:ext cx="1575600" cy="293721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Conteúdos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" name="Google Shape;21;p27"/>
          <p:cNvSpPr txBox="1"/>
          <p:nvPr/>
        </p:nvSpPr>
        <p:spPr>
          <a:xfrm rot="655">
            <a:off x="4797000" y="84760"/>
            <a:ext cx="1575600" cy="293721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Objetivos</a:t>
            </a:r>
            <a:endParaRPr sz="1500" b="0" i="0" u="none" strike="noStrike" cap="none">
              <a:solidFill>
                <a:srgbClr val="000000"/>
              </a:solidFill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sp>
        <p:nvSpPr>
          <p:cNvPr id="22" name="Google Shape;22;p27"/>
          <p:cNvSpPr txBox="1">
            <a:spLocks noGrp="1"/>
          </p:cNvSpPr>
          <p:nvPr>
            <p:ph type="body" idx="1"/>
          </p:nvPr>
        </p:nvSpPr>
        <p:spPr>
          <a:xfrm>
            <a:off x="540544" y="539354"/>
            <a:ext cx="3481388" cy="406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CCCE"/>
              </a:buClr>
              <a:buSzPts val="1600"/>
              <a:buFont typeface="Lato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body" idx="2"/>
          </p:nvPr>
        </p:nvSpPr>
        <p:spPr>
          <a:xfrm>
            <a:off x="5120878" y="539354"/>
            <a:ext cx="3481388" cy="406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CCCE"/>
              </a:buClr>
              <a:buSzPts val="1600"/>
              <a:buFont typeface="Lato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luna 1/3">
  <p:cSld name="2_Coluna 1/3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5"/>
          <p:cNvSpPr/>
          <p:nvPr/>
        </p:nvSpPr>
        <p:spPr>
          <a:xfrm rot="-5400000">
            <a:off x="-381129" y="811303"/>
            <a:ext cx="4692851" cy="3520889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5"/>
          <p:cNvSpPr txBox="1">
            <a:spLocks noGrp="1"/>
          </p:cNvSpPr>
          <p:nvPr>
            <p:ph type="body" idx="1"/>
          </p:nvPr>
        </p:nvSpPr>
        <p:spPr>
          <a:xfrm>
            <a:off x="539354" y="1368029"/>
            <a:ext cx="2972990" cy="323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1" name="Google Shape;151;p45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2972990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152" name="Google Shape;152;p45"/>
          <p:cNvSpPr/>
          <p:nvPr/>
        </p:nvSpPr>
        <p:spPr>
          <a:xfrm>
            <a:off x="4102894" y="538165"/>
            <a:ext cx="4501752" cy="4064706"/>
          </a:xfrm>
          <a:prstGeom prst="roundRect">
            <a:avLst>
              <a:gd name="adj" fmla="val 2976"/>
            </a:avLst>
          </a:prstGeom>
          <a:solidFill>
            <a:srgbClr val="DAF1F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45"/>
          <p:cNvSpPr txBox="1"/>
          <p:nvPr/>
        </p:nvSpPr>
        <p:spPr>
          <a:xfrm>
            <a:off x="3930815" y="243849"/>
            <a:ext cx="258857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950" b="0" i="0" u="none" strike="noStrike" cap="none">
                <a:solidFill>
                  <a:srgbClr val="2A767A"/>
                </a:solidFill>
                <a:latin typeface="Paytone One"/>
                <a:ea typeface="Paytone One"/>
                <a:cs typeface="Paytone One"/>
                <a:sym typeface="Paytone One"/>
              </a:rPr>
              <a:t>“</a:t>
            </a:r>
            <a:endParaRPr sz="788"/>
          </a:p>
        </p:txBody>
      </p:sp>
      <p:sp>
        <p:nvSpPr>
          <p:cNvPr id="154" name="Google Shape;154;p45"/>
          <p:cNvSpPr txBox="1">
            <a:spLocks noGrp="1"/>
          </p:cNvSpPr>
          <p:nvPr>
            <p:ph type="body" idx="2"/>
          </p:nvPr>
        </p:nvSpPr>
        <p:spPr>
          <a:xfrm>
            <a:off x="4382691" y="698733"/>
            <a:ext cx="4046935" cy="3346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92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5" name="Google Shape;155;p45"/>
          <p:cNvSpPr txBox="1">
            <a:spLocks noGrp="1"/>
          </p:cNvSpPr>
          <p:nvPr>
            <p:ph type="body" idx="3"/>
          </p:nvPr>
        </p:nvSpPr>
        <p:spPr>
          <a:xfrm>
            <a:off x="4382691" y="4171730"/>
            <a:ext cx="4046934" cy="304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sz="9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6" name="Google Shape;156;p45"/>
          <p:cNvSpPr txBox="1">
            <a:spLocks noGrp="1"/>
          </p:cNvSpPr>
          <p:nvPr>
            <p:ph type="subTitle" idx="4"/>
          </p:nvPr>
        </p:nvSpPr>
        <p:spPr>
          <a:xfrm>
            <a:off x="420723" y="50613"/>
            <a:ext cx="2527286" cy="35315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Video">
  <p:cSld name="1_Video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6"/>
          <p:cNvSpPr/>
          <p:nvPr/>
        </p:nvSpPr>
        <p:spPr>
          <a:xfrm rot="-5400000">
            <a:off x="2237038" y="-1806863"/>
            <a:ext cx="4692851" cy="8757223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6"/>
          <p:cNvSpPr>
            <a:spLocks noGrp="1"/>
          </p:cNvSpPr>
          <p:nvPr>
            <p:ph type="media" idx="2"/>
          </p:nvPr>
        </p:nvSpPr>
        <p:spPr>
          <a:xfrm>
            <a:off x="583635" y="587802"/>
            <a:ext cx="6827992" cy="4135268"/>
          </a:xfrm>
          <a:prstGeom prst="rect">
            <a:avLst/>
          </a:prstGeom>
          <a:solidFill>
            <a:srgbClr val="DAF1F2"/>
          </a:solidFill>
          <a:ln w="38100" cap="flat" cmpd="sng">
            <a:solidFill>
              <a:srgbClr val="7CCC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21600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46"/>
          <p:cNvSpPr txBox="1">
            <a:spLocks noGrp="1"/>
          </p:cNvSpPr>
          <p:nvPr>
            <p:ph type="body" idx="1"/>
          </p:nvPr>
        </p:nvSpPr>
        <p:spPr>
          <a:xfrm>
            <a:off x="7576772" y="903410"/>
            <a:ext cx="1226526" cy="260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1" name="Google Shape;161;p46"/>
          <p:cNvSpPr txBox="1">
            <a:spLocks noGrp="1"/>
          </p:cNvSpPr>
          <p:nvPr>
            <p:ph type="body" idx="3"/>
          </p:nvPr>
        </p:nvSpPr>
        <p:spPr>
          <a:xfrm>
            <a:off x="7576772" y="3665304"/>
            <a:ext cx="1226526" cy="1021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00"/>
              <a:buFont typeface="Lato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2" name="Google Shape;162;p46"/>
          <p:cNvSpPr txBox="1">
            <a:spLocks noGrp="1"/>
          </p:cNvSpPr>
          <p:nvPr>
            <p:ph type="subTitle" idx="4"/>
          </p:nvPr>
        </p:nvSpPr>
        <p:spPr>
          <a:xfrm>
            <a:off x="420723" y="50613"/>
            <a:ext cx="2527286" cy="35315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magem">
  <p:cSld name="2_Imagem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7"/>
          <p:cNvSpPr/>
          <p:nvPr/>
        </p:nvSpPr>
        <p:spPr>
          <a:xfrm rot="-5400000">
            <a:off x="2237038" y="-1806863"/>
            <a:ext cx="4692851" cy="8757223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7"/>
          <p:cNvSpPr txBox="1">
            <a:spLocks noGrp="1"/>
          </p:cNvSpPr>
          <p:nvPr>
            <p:ph type="body" idx="1"/>
          </p:nvPr>
        </p:nvSpPr>
        <p:spPr>
          <a:xfrm>
            <a:off x="7576772" y="903410"/>
            <a:ext cx="1226526" cy="260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6" name="Google Shape;166;p47"/>
          <p:cNvSpPr>
            <a:spLocks noGrp="1"/>
          </p:cNvSpPr>
          <p:nvPr>
            <p:ph type="pic" idx="2"/>
          </p:nvPr>
        </p:nvSpPr>
        <p:spPr>
          <a:xfrm>
            <a:off x="583635" y="587801"/>
            <a:ext cx="6834360" cy="413526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" name="Google Shape;167;p47"/>
          <p:cNvSpPr txBox="1">
            <a:spLocks noGrp="1"/>
          </p:cNvSpPr>
          <p:nvPr>
            <p:ph type="body" idx="3"/>
          </p:nvPr>
        </p:nvSpPr>
        <p:spPr>
          <a:xfrm>
            <a:off x="7576772" y="3665304"/>
            <a:ext cx="1226526" cy="1021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00"/>
              <a:buFont typeface="Lato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8" name="Google Shape;168;p47"/>
          <p:cNvSpPr txBox="1">
            <a:spLocks noGrp="1"/>
          </p:cNvSpPr>
          <p:nvPr>
            <p:ph type="subTitle" idx="4"/>
          </p:nvPr>
        </p:nvSpPr>
        <p:spPr>
          <a:xfrm>
            <a:off x="420723" y="50613"/>
            <a:ext cx="2527286" cy="35315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adro de Ícones">
  <p:cSld name="Quadro de Ícone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8"/>
          <p:cNvSpPr/>
          <p:nvPr/>
        </p:nvSpPr>
        <p:spPr>
          <a:xfrm rot="-5400000">
            <a:off x="2237038" y="-1806863"/>
            <a:ext cx="4692851" cy="8757223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8"/>
          <p:cNvSpPr txBox="1">
            <a:spLocks noGrp="1"/>
          </p:cNvSpPr>
          <p:nvPr>
            <p:ph type="body" idx="1"/>
          </p:nvPr>
        </p:nvSpPr>
        <p:spPr>
          <a:xfrm>
            <a:off x="1557338" y="1366248"/>
            <a:ext cx="2464593" cy="27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2" name="Google Shape;172;p48"/>
          <p:cNvSpPr txBox="1">
            <a:spLocks noGrp="1"/>
          </p:cNvSpPr>
          <p:nvPr>
            <p:ph type="body" idx="2"/>
          </p:nvPr>
        </p:nvSpPr>
        <p:spPr>
          <a:xfrm>
            <a:off x="1557338" y="1661508"/>
            <a:ext cx="2464594" cy="45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3" name="Google Shape;173;p48"/>
          <p:cNvSpPr txBox="1">
            <a:spLocks noGrp="1"/>
          </p:cNvSpPr>
          <p:nvPr>
            <p:ph type="body" idx="3"/>
          </p:nvPr>
        </p:nvSpPr>
        <p:spPr>
          <a:xfrm>
            <a:off x="5120879" y="1364364"/>
            <a:ext cx="2465784" cy="27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4" name="Google Shape;174;p48"/>
          <p:cNvSpPr txBox="1">
            <a:spLocks noGrp="1"/>
          </p:cNvSpPr>
          <p:nvPr>
            <p:ph type="body" idx="4"/>
          </p:nvPr>
        </p:nvSpPr>
        <p:spPr>
          <a:xfrm>
            <a:off x="5120879" y="1659624"/>
            <a:ext cx="2465785" cy="45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5" name="Google Shape;175;p48"/>
          <p:cNvSpPr txBox="1">
            <a:spLocks noGrp="1"/>
          </p:cNvSpPr>
          <p:nvPr>
            <p:ph type="body" idx="5"/>
          </p:nvPr>
        </p:nvSpPr>
        <p:spPr>
          <a:xfrm>
            <a:off x="1557338" y="2607971"/>
            <a:ext cx="2464593" cy="27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6" name="Google Shape;176;p48"/>
          <p:cNvSpPr txBox="1">
            <a:spLocks noGrp="1"/>
          </p:cNvSpPr>
          <p:nvPr>
            <p:ph type="body" idx="6"/>
          </p:nvPr>
        </p:nvSpPr>
        <p:spPr>
          <a:xfrm>
            <a:off x="1557338" y="2903231"/>
            <a:ext cx="2464594" cy="45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7" name="Google Shape;177;p48"/>
          <p:cNvSpPr txBox="1">
            <a:spLocks noGrp="1"/>
          </p:cNvSpPr>
          <p:nvPr>
            <p:ph type="body" idx="7"/>
          </p:nvPr>
        </p:nvSpPr>
        <p:spPr>
          <a:xfrm>
            <a:off x="5120879" y="2607971"/>
            <a:ext cx="2465784" cy="27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8" name="Google Shape;178;p48"/>
          <p:cNvSpPr txBox="1">
            <a:spLocks noGrp="1"/>
          </p:cNvSpPr>
          <p:nvPr>
            <p:ph type="body" idx="8"/>
          </p:nvPr>
        </p:nvSpPr>
        <p:spPr>
          <a:xfrm>
            <a:off x="5120879" y="2903231"/>
            <a:ext cx="2465785" cy="45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9" name="Google Shape;179;p48"/>
          <p:cNvSpPr txBox="1">
            <a:spLocks noGrp="1"/>
          </p:cNvSpPr>
          <p:nvPr>
            <p:ph type="body" idx="9"/>
          </p:nvPr>
        </p:nvSpPr>
        <p:spPr>
          <a:xfrm>
            <a:off x="1557338" y="3851579"/>
            <a:ext cx="2464593" cy="27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0" name="Google Shape;180;p48"/>
          <p:cNvSpPr txBox="1">
            <a:spLocks noGrp="1"/>
          </p:cNvSpPr>
          <p:nvPr>
            <p:ph type="body" idx="13"/>
          </p:nvPr>
        </p:nvSpPr>
        <p:spPr>
          <a:xfrm>
            <a:off x="1557338" y="4146839"/>
            <a:ext cx="2464594" cy="45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1" name="Google Shape;181;p48"/>
          <p:cNvSpPr txBox="1">
            <a:spLocks noGrp="1"/>
          </p:cNvSpPr>
          <p:nvPr>
            <p:ph type="body" idx="14"/>
          </p:nvPr>
        </p:nvSpPr>
        <p:spPr>
          <a:xfrm>
            <a:off x="5120879" y="3855244"/>
            <a:ext cx="2465784" cy="27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2" name="Google Shape;182;p48"/>
          <p:cNvSpPr txBox="1">
            <a:spLocks noGrp="1"/>
          </p:cNvSpPr>
          <p:nvPr>
            <p:ph type="body" idx="15"/>
          </p:nvPr>
        </p:nvSpPr>
        <p:spPr>
          <a:xfrm>
            <a:off x="5120879" y="4150504"/>
            <a:ext cx="2465785" cy="45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3" name="Google Shape;183;p48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8064103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184" name="Google Shape;184;p48"/>
          <p:cNvSpPr txBox="1">
            <a:spLocks noGrp="1"/>
          </p:cNvSpPr>
          <p:nvPr>
            <p:ph type="subTitle" idx="16"/>
          </p:nvPr>
        </p:nvSpPr>
        <p:spPr>
          <a:xfrm>
            <a:off x="420723" y="50613"/>
            <a:ext cx="2527286" cy="35315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adro lista numerada">
  <p:cSld name="Quadro lista numerada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9"/>
          <p:cNvSpPr/>
          <p:nvPr/>
        </p:nvSpPr>
        <p:spPr>
          <a:xfrm rot="-5400000">
            <a:off x="2237038" y="-1806863"/>
            <a:ext cx="4692851" cy="8757223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49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2972990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188" name="Google Shape;188;p49"/>
          <p:cNvSpPr txBox="1">
            <a:spLocks noGrp="1"/>
          </p:cNvSpPr>
          <p:nvPr>
            <p:ph type="body" idx="1"/>
          </p:nvPr>
        </p:nvSpPr>
        <p:spPr>
          <a:xfrm>
            <a:off x="539353" y="1368029"/>
            <a:ext cx="2972990" cy="3234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9" name="Google Shape;189;p49"/>
          <p:cNvSpPr txBox="1">
            <a:spLocks noGrp="1"/>
          </p:cNvSpPr>
          <p:nvPr>
            <p:ph type="body" idx="2"/>
          </p:nvPr>
        </p:nvSpPr>
        <p:spPr>
          <a:xfrm>
            <a:off x="4572000" y="1368028"/>
            <a:ext cx="4251625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0" name="Google Shape;190;p49"/>
          <p:cNvSpPr txBox="1">
            <a:spLocks noGrp="1"/>
          </p:cNvSpPr>
          <p:nvPr>
            <p:ph type="body" idx="3"/>
          </p:nvPr>
        </p:nvSpPr>
        <p:spPr>
          <a:xfrm>
            <a:off x="4572000" y="2203028"/>
            <a:ext cx="4251625" cy="733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1" name="Google Shape;191;p49"/>
          <p:cNvSpPr txBox="1">
            <a:spLocks noGrp="1"/>
          </p:cNvSpPr>
          <p:nvPr>
            <p:ph type="body" idx="4"/>
          </p:nvPr>
        </p:nvSpPr>
        <p:spPr>
          <a:xfrm>
            <a:off x="4572000" y="3026569"/>
            <a:ext cx="4251625" cy="72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2" name="Google Shape;192;p49"/>
          <p:cNvSpPr txBox="1">
            <a:spLocks noGrp="1"/>
          </p:cNvSpPr>
          <p:nvPr>
            <p:ph type="body" idx="5"/>
          </p:nvPr>
        </p:nvSpPr>
        <p:spPr>
          <a:xfrm>
            <a:off x="4572000" y="3855245"/>
            <a:ext cx="4251625" cy="747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3" name="Google Shape;193;p49"/>
          <p:cNvSpPr txBox="1">
            <a:spLocks noGrp="1"/>
          </p:cNvSpPr>
          <p:nvPr>
            <p:ph type="subTitle" idx="6"/>
          </p:nvPr>
        </p:nvSpPr>
        <p:spPr>
          <a:xfrm>
            <a:off x="420723" y="50613"/>
            <a:ext cx="2527286" cy="35315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" name="Google Shape;194;p49"/>
          <p:cNvCxnSpPr/>
          <p:nvPr/>
        </p:nvCxnSpPr>
        <p:spPr>
          <a:xfrm>
            <a:off x="3743325" y="2940473"/>
            <a:ext cx="5080301" cy="0"/>
          </a:xfrm>
          <a:prstGeom prst="straightConnector1">
            <a:avLst/>
          </a:prstGeom>
          <a:noFill/>
          <a:ln w="1905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5" name="Google Shape;195;p49"/>
          <p:cNvCxnSpPr/>
          <p:nvPr/>
        </p:nvCxnSpPr>
        <p:spPr>
          <a:xfrm>
            <a:off x="3743325" y="2109779"/>
            <a:ext cx="5080301" cy="0"/>
          </a:xfrm>
          <a:prstGeom prst="straightConnector1">
            <a:avLst/>
          </a:prstGeom>
          <a:noFill/>
          <a:ln w="1905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6" name="Google Shape;196;p49"/>
          <p:cNvCxnSpPr/>
          <p:nvPr/>
        </p:nvCxnSpPr>
        <p:spPr>
          <a:xfrm>
            <a:off x="3743325" y="4614989"/>
            <a:ext cx="5080301" cy="0"/>
          </a:xfrm>
          <a:prstGeom prst="straightConnector1">
            <a:avLst/>
          </a:prstGeom>
          <a:noFill/>
          <a:ln w="1905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7" name="Google Shape;197;p49"/>
          <p:cNvCxnSpPr/>
          <p:nvPr/>
        </p:nvCxnSpPr>
        <p:spPr>
          <a:xfrm>
            <a:off x="3743325" y="3767560"/>
            <a:ext cx="5080301" cy="0"/>
          </a:xfrm>
          <a:prstGeom prst="straightConnector1">
            <a:avLst/>
          </a:prstGeom>
          <a:noFill/>
          <a:ln w="1905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8" name="Google Shape;198;p49"/>
          <p:cNvSpPr txBox="1"/>
          <p:nvPr/>
        </p:nvSpPr>
        <p:spPr>
          <a:xfrm>
            <a:off x="3743326" y="1486957"/>
            <a:ext cx="507416" cy="53233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33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2880"/>
              <a:buFont typeface="Lato"/>
              <a:buNone/>
            </a:pPr>
            <a:r>
              <a:rPr lang="pt-BR" sz="2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788"/>
          </a:p>
        </p:txBody>
      </p:sp>
      <p:sp>
        <p:nvSpPr>
          <p:cNvPr id="199" name="Google Shape;199;p49"/>
          <p:cNvSpPr txBox="1"/>
          <p:nvPr/>
        </p:nvSpPr>
        <p:spPr>
          <a:xfrm>
            <a:off x="3743326" y="2316073"/>
            <a:ext cx="507416" cy="53233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33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2880"/>
              <a:buFont typeface="Lato"/>
              <a:buNone/>
            </a:pPr>
            <a:r>
              <a:rPr lang="pt-BR" sz="2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788"/>
          </a:p>
        </p:txBody>
      </p:sp>
      <p:sp>
        <p:nvSpPr>
          <p:cNvPr id="200" name="Google Shape;200;p49"/>
          <p:cNvSpPr txBox="1"/>
          <p:nvPr/>
        </p:nvSpPr>
        <p:spPr>
          <a:xfrm>
            <a:off x="3743326" y="3145189"/>
            <a:ext cx="507416" cy="53233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33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2880"/>
              <a:buFont typeface="Lato"/>
              <a:buNone/>
            </a:pPr>
            <a:r>
              <a:rPr lang="pt-BR" sz="2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788"/>
          </a:p>
        </p:txBody>
      </p:sp>
      <p:sp>
        <p:nvSpPr>
          <p:cNvPr id="201" name="Google Shape;201;p49"/>
          <p:cNvSpPr txBox="1"/>
          <p:nvPr/>
        </p:nvSpPr>
        <p:spPr>
          <a:xfrm>
            <a:off x="3743326" y="3974304"/>
            <a:ext cx="507416" cy="53233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33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2880"/>
              <a:buFont typeface="Lato"/>
              <a:buNone/>
            </a:pPr>
            <a:r>
              <a:rPr lang="pt-BR" sz="2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788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nha Numerada">
  <p:cSld name="Linha Numerada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0"/>
          <p:cNvSpPr/>
          <p:nvPr/>
        </p:nvSpPr>
        <p:spPr>
          <a:xfrm rot="-5400000">
            <a:off x="2237038" y="-1806863"/>
            <a:ext cx="4692851" cy="8757223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50"/>
          <p:cNvSpPr txBox="1">
            <a:spLocks noGrp="1"/>
          </p:cNvSpPr>
          <p:nvPr>
            <p:ph type="title"/>
          </p:nvPr>
        </p:nvSpPr>
        <p:spPr>
          <a:xfrm>
            <a:off x="539354" y="539354"/>
            <a:ext cx="8064724" cy="747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205" name="Google Shape;205;p50"/>
          <p:cNvSpPr txBox="1">
            <a:spLocks noGrp="1"/>
          </p:cNvSpPr>
          <p:nvPr>
            <p:ph type="body" idx="1"/>
          </p:nvPr>
        </p:nvSpPr>
        <p:spPr>
          <a:xfrm>
            <a:off x="808773" y="2747204"/>
            <a:ext cx="1685587" cy="1027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6" name="Google Shape;206;p50"/>
          <p:cNvSpPr txBox="1">
            <a:spLocks noGrp="1"/>
          </p:cNvSpPr>
          <p:nvPr>
            <p:ph type="body" idx="2"/>
          </p:nvPr>
        </p:nvSpPr>
        <p:spPr>
          <a:xfrm>
            <a:off x="808773" y="2197684"/>
            <a:ext cx="1685587" cy="415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7" name="Google Shape;207;p50"/>
          <p:cNvSpPr txBox="1">
            <a:spLocks noGrp="1"/>
          </p:cNvSpPr>
          <p:nvPr>
            <p:ph type="body" idx="3"/>
          </p:nvPr>
        </p:nvSpPr>
        <p:spPr>
          <a:xfrm>
            <a:off x="2886414" y="2747204"/>
            <a:ext cx="1685587" cy="1027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8" name="Google Shape;208;p50"/>
          <p:cNvSpPr txBox="1">
            <a:spLocks noGrp="1"/>
          </p:cNvSpPr>
          <p:nvPr>
            <p:ph type="body" idx="4"/>
          </p:nvPr>
        </p:nvSpPr>
        <p:spPr>
          <a:xfrm>
            <a:off x="2886414" y="2197684"/>
            <a:ext cx="1685587" cy="415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9" name="Google Shape;209;p50"/>
          <p:cNvSpPr txBox="1">
            <a:spLocks noGrp="1"/>
          </p:cNvSpPr>
          <p:nvPr>
            <p:ph type="body" idx="5"/>
          </p:nvPr>
        </p:nvSpPr>
        <p:spPr>
          <a:xfrm>
            <a:off x="4881901" y="2747204"/>
            <a:ext cx="1685587" cy="1027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0" name="Google Shape;210;p50"/>
          <p:cNvSpPr txBox="1">
            <a:spLocks noGrp="1"/>
          </p:cNvSpPr>
          <p:nvPr>
            <p:ph type="body" idx="6"/>
          </p:nvPr>
        </p:nvSpPr>
        <p:spPr>
          <a:xfrm>
            <a:off x="4881901" y="2197684"/>
            <a:ext cx="1685587" cy="415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1" name="Google Shape;211;p50"/>
          <p:cNvSpPr txBox="1">
            <a:spLocks noGrp="1"/>
          </p:cNvSpPr>
          <p:nvPr>
            <p:ph type="body" idx="7"/>
          </p:nvPr>
        </p:nvSpPr>
        <p:spPr>
          <a:xfrm>
            <a:off x="6923778" y="2747204"/>
            <a:ext cx="1685587" cy="1027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2" name="Google Shape;212;p50"/>
          <p:cNvSpPr txBox="1">
            <a:spLocks noGrp="1"/>
          </p:cNvSpPr>
          <p:nvPr>
            <p:ph type="body" idx="8"/>
          </p:nvPr>
        </p:nvSpPr>
        <p:spPr>
          <a:xfrm>
            <a:off x="6923778" y="2197684"/>
            <a:ext cx="1685587" cy="415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3" name="Google Shape;213;p50"/>
          <p:cNvSpPr txBox="1">
            <a:spLocks noGrp="1"/>
          </p:cNvSpPr>
          <p:nvPr>
            <p:ph type="subTitle" idx="9"/>
          </p:nvPr>
        </p:nvSpPr>
        <p:spPr>
          <a:xfrm>
            <a:off x="420723" y="50613"/>
            <a:ext cx="2527286" cy="35315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14" name="Google Shape;214;p50"/>
          <p:cNvCxnSpPr/>
          <p:nvPr/>
        </p:nvCxnSpPr>
        <p:spPr>
          <a:xfrm>
            <a:off x="814522" y="1896966"/>
            <a:ext cx="8147552" cy="0"/>
          </a:xfrm>
          <a:prstGeom prst="straightConnector1">
            <a:avLst/>
          </a:prstGeom>
          <a:noFill/>
          <a:ln w="41275" cap="flat" cmpd="sng">
            <a:solidFill>
              <a:srgbClr val="7CCCCE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15" name="Google Shape;215;p50"/>
          <p:cNvCxnSpPr/>
          <p:nvPr/>
        </p:nvCxnSpPr>
        <p:spPr>
          <a:xfrm rot="10800000">
            <a:off x="808773" y="1896967"/>
            <a:ext cx="5749" cy="1877315"/>
          </a:xfrm>
          <a:prstGeom prst="straightConnector1">
            <a:avLst/>
          </a:prstGeom>
          <a:noFill/>
          <a:ln w="19050" cap="flat" cmpd="sng">
            <a:solidFill>
              <a:srgbClr val="7CCC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6" name="Google Shape;216;p50"/>
          <p:cNvSpPr txBox="1"/>
          <p:nvPr/>
        </p:nvSpPr>
        <p:spPr>
          <a:xfrm>
            <a:off x="600993" y="1655244"/>
            <a:ext cx="427058" cy="458887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" name="Google Shape;217;p50"/>
          <p:cNvCxnSpPr/>
          <p:nvPr/>
        </p:nvCxnSpPr>
        <p:spPr>
          <a:xfrm rot="10800000">
            <a:off x="2886414" y="1896967"/>
            <a:ext cx="5749" cy="1877315"/>
          </a:xfrm>
          <a:prstGeom prst="straightConnector1">
            <a:avLst/>
          </a:prstGeom>
          <a:noFill/>
          <a:ln w="19050" cap="flat" cmpd="sng">
            <a:solidFill>
              <a:srgbClr val="7CCC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8" name="Google Shape;218;p50"/>
          <p:cNvCxnSpPr/>
          <p:nvPr/>
        </p:nvCxnSpPr>
        <p:spPr>
          <a:xfrm rot="10800000">
            <a:off x="4881902" y="1896967"/>
            <a:ext cx="5749" cy="1877315"/>
          </a:xfrm>
          <a:prstGeom prst="straightConnector1">
            <a:avLst/>
          </a:prstGeom>
          <a:noFill/>
          <a:ln w="19050" cap="flat" cmpd="sng">
            <a:solidFill>
              <a:srgbClr val="7CCC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Google Shape;219;p50"/>
          <p:cNvCxnSpPr/>
          <p:nvPr/>
        </p:nvCxnSpPr>
        <p:spPr>
          <a:xfrm rot="10800000">
            <a:off x="6923779" y="1896967"/>
            <a:ext cx="5749" cy="1877315"/>
          </a:xfrm>
          <a:prstGeom prst="straightConnector1">
            <a:avLst/>
          </a:prstGeom>
          <a:noFill/>
          <a:ln w="19050" cap="flat" cmpd="sng">
            <a:solidFill>
              <a:srgbClr val="7CCC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" name="Google Shape;220;p50"/>
          <p:cNvSpPr txBox="1"/>
          <p:nvPr/>
        </p:nvSpPr>
        <p:spPr>
          <a:xfrm>
            <a:off x="2672884" y="1655244"/>
            <a:ext cx="427058" cy="458887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50"/>
          <p:cNvSpPr txBox="1"/>
          <p:nvPr/>
        </p:nvSpPr>
        <p:spPr>
          <a:xfrm>
            <a:off x="4667508" y="1655244"/>
            <a:ext cx="427058" cy="458887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50"/>
          <p:cNvSpPr txBox="1"/>
          <p:nvPr/>
        </p:nvSpPr>
        <p:spPr>
          <a:xfrm>
            <a:off x="6700725" y="1655244"/>
            <a:ext cx="427058" cy="458887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nha do Tempo - 4 imagens">
  <p:cSld name="Linha do Tempo - 4 imagens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1"/>
          <p:cNvSpPr/>
          <p:nvPr/>
        </p:nvSpPr>
        <p:spPr>
          <a:xfrm rot="-5400000">
            <a:off x="2237038" y="-1806863"/>
            <a:ext cx="4692851" cy="8757223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1"/>
          <p:cNvSpPr txBox="1">
            <a:spLocks noGrp="1"/>
          </p:cNvSpPr>
          <p:nvPr>
            <p:ph type="body" idx="1"/>
          </p:nvPr>
        </p:nvSpPr>
        <p:spPr>
          <a:xfrm>
            <a:off x="1048942" y="3855244"/>
            <a:ext cx="1445418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6" name="Google Shape;226;p51"/>
          <p:cNvSpPr txBox="1">
            <a:spLocks noGrp="1"/>
          </p:cNvSpPr>
          <p:nvPr>
            <p:ph type="body" idx="2"/>
          </p:nvPr>
        </p:nvSpPr>
        <p:spPr>
          <a:xfrm>
            <a:off x="3084911" y="1368028"/>
            <a:ext cx="1443260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7" name="Google Shape;227;p51"/>
          <p:cNvSpPr txBox="1">
            <a:spLocks noGrp="1"/>
          </p:cNvSpPr>
          <p:nvPr>
            <p:ph type="body" idx="3"/>
          </p:nvPr>
        </p:nvSpPr>
        <p:spPr>
          <a:xfrm>
            <a:off x="7156847" y="1368028"/>
            <a:ext cx="1455930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8" name="Google Shape;228;p51"/>
          <p:cNvSpPr txBox="1">
            <a:spLocks noGrp="1"/>
          </p:cNvSpPr>
          <p:nvPr>
            <p:ph type="body" idx="4"/>
          </p:nvPr>
        </p:nvSpPr>
        <p:spPr>
          <a:xfrm>
            <a:off x="5120878" y="3855244"/>
            <a:ext cx="1441117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9" name="Google Shape;229;p51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8064103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230" name="Google Shape;230;p51"/>
          <p:cNvSpPr txBox="1">
            <a:spLocks noGrp="1"/>
          </p:cNvSpPr>
          <p:nvPr>
            <p:ph type="subTitle" idx="5"/>
          </p:nvPr>
        </p:nvSpPr>
        <p:spPr>
          <a:xfrm>
            <a:off x="420723" y="50613"/>
            <a:ext cx="2527286" cy="35315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51"/>
          <p:cNvSpPr txBox="1">
            <a:spLocks noGrp="1"/>
          </p:cNvSpPr>
          <p:nvPr>
            <p:ph type="body" idx="6"/>
          </p:nvPr>
        </p:nvSpPr>
        <p:spPr>
          <a:xfrm>
            <a:off x="537569" y="4639195"/>
            <a:ext cx="8064102" cy="243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40"/>
              <a:buFont typeface="Lato"/>
              <a:buNone/>
              <a:defRPr sz="78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232" name="Google Shape;232;p51"/>
          <p:cNvCxnSpPr/>
          <p:nvPr/>
        </p:nvCxnSpPr>
        <p:spPr>
          <a:xfrm>
            <a:off x="204850" y="2981243"/>
            <a:ext cx="8722541" cy="0"/>
          </a:xfrm>
          <a:prstGeom prst="straightConnector1">
            <a:avLst/>
          </a:prstGeom>
          <a:noFill/>
          <a:ln w="34925" cap="sq" cmpd="sng">
            <a:solidFill>
              <a:srgbClr val="7CCCCE"/>
            </a:solidFill>
            <a:prstDash val="dot"/>
            <a:miter lim="800000"/>
            <a:headEnd type="none" w="sm" len="sm"/>
            <a:tailEnd type="stealth" w="med" len="med"/>
          </a:ln>
        </p:spPr>
      </p:cxnSp>
      <p:sp>
        <p:nvSpPr>
          <p:cNvPr id="233" name="Google Shape;233;p51"/>
          <p:cNvSpPr>
            <a:spLocks noGrp="1"/>
          </p:cNvSpPr>
          <p:nvPr>
            <p:ph type="pic" idx="7"/>
          </p:nvPr>
        </p:nvSpPr>
        <p:spPr>
          <a:xfrm>
            <a:off x="539353" y="2196703"/>
            <a:ext cx="1955006" cy="1577578"/>
          </a:xfrm>
          <a:prstGeom prst="roundRect">
            <a:avLst>
              <a:gd name="adj" fmla="val 9186"/>
            </a:avLst>
          </a:prstGeom>
          <a:solidFill>
            <a:schemeClr val="lt1"/>
          </a:solidFill>
          <a:ln w="28575" cap="flat" cmpd="sng">
            <a:solidFill>
              <a:srgbClr val="7CCCCE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51"/>
          <p:cNvSpPr>
            <a:spLocks noGrp="1"/>
          </p:cNvSpPr>
          <p:nvPr>
            <p:ph type="pic" idx="8"/>
          </p:nvPr>
        </p:nvSpPr>
        <p:spPr>
          <a:xfrm>
            <a:off x="2573173" y="2196703"/>
            <a:ext cx="1955003" cy="1577578"/>
          </a:xfrm>
          <a:prstGeom prst="roundRect">
            <a:avLst>
              <a:gd name="adj" fmla="val 9186"/>
            </a:avLst>
          </a:prstGeom>
          <a:solidFill>
            <a:schemeClr val="lt1"/>
          </a:solidFill>
          <a:ln w="28575" cap="flat" cmpd="sng">
            <a:solidFill>
              <a:srgbClr val="7CCCCE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51"/>
          <p:cNvSpPr>
            <a:spLocks noGrp="1"/>
          </p:cNvSpPr>
          <p:nvPr>
            <p:ph type="pic" idx="9"/>
          </p:nvPr>
        </p:nvSpPr>
        <p:spPr>
          <a:xfrm>
            <a:off x="4606991" y="2196703"/>
            <a:ext cx="1955004" cy="1577578"/>
          </a:xfrm>
          <a:prstGeom prst="roundRect">
            <a:avLst>
              <a:gd name="adj" fmla="val 9186"/>
            </a:avLst>
          </a:prstGeom>
          <a:solidFill>
            <a:schemeClr val="lt1"/>
          </a:solidFill>
          <a:ln w="28575" cap="flat" cmpd="sng">
            <a:solidFill>
              <a:srgbClr val="7CCCCE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236" name="Google Shape;236;p51"/>
          <p:cNvCxnSpPr/>
          <p:nvPr/>
        </p:nvCxnSpPr>
        <p:spPr>
          <a:xfrm>
            <a:off x="3004052" y="1368028"/>
            <a:ext cx="0" cy="828676"/>
          </a:xfrm>
          <a:prstGeom prst="straightConnector1">
            <a:avLst/>
          </a:prstGeom>
          <a:noFill/>
          <a:ln w="1905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7" name="Google Shape;237;p51"/>
          <p:cNvCxnSpPr/>
          <p:nvPr/>
        </p:nvCxnSpPr>
        <p:spPr>
          <a:xfrm>
            <a:off x="974772" y="3765784"/>
            <a:ext cx="0" cy="837173"/>
          </a:xfrm>
          <a:prstGeom prst="straightConnector1">
            <a:avLst/>
          </a:prstGeom>
          <a:noFill/>
          <a:ln w="1905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8" name="Google Shape;238;p51"/>
          <p:cNvSpPr>
            <a:spLocks noGrp="1"/>
          </p:cNvSpPr>
          <p:nvPr>
            <p:ph type="pic" idx="13"/>
          </p:nvPr>
        </p:nvSpPr>
        <p:spPr>
          <a:xfrm>
            <a:off x="6665967" y="2196703"/>
            <a:ext cx="1955004" cy="1577578"/>
          </a:xfrm>
          <a:prstGeom prst="roundRect">
            <a:avLst>
              <a:gd name="adj" fmla="val 9186"/>
            </a:avLst>
          </a:prstGeom>
          <a:solidFill>
            <a:schemeClr val="lt1"/>
          </a:solidFill>
          <a:ln w="28575" cap="flat" cmpd="sng">
            <a:solidFill>
              <a:srgbClr val="7CCCCE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239" name="Google Shape;239;p51"/>
          <p:cNvCxnSpPr/>
          <p:nvPr/>
        </p:nvCxnSpPr>
        <p:spPr>
          <a:xfrm>
            <a:off x="7088658" y="1368028"/>
            <a:ext cx="0" cy="828676"/>
          </a:xfrm>
          <a:prstGeom prst="straightConnector1">
            <a:avLst/>
          </a:prstGeom>
          <a:noFill/>
          <a:ln w="1905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0" name="Google Shape;240;p51"/>
          <p:cNvCxnSpPr/>
          <p:nvPr/>
        </p:nvCxnSpPr>
        <p:spPr>
          <a:xfrm>
            <a:off x="5046609" y="3765784"/>
            <a:ext cx="0" cy="837173"/>
          </a:xfrm>
          <a:prstGeom prst="straightConnector1">
            <a:avLst/>
          </a:prstGeom>
          <a:noFill/>
          <a:ln w="1905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nha do Tempo - 5 imagens">
  <p:cSld name="Linha do Tempo - 5 imagens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2"/>
          <p:cNvSpPr/>
          <p:nvPr/>
        </p:nvSpPr>
        <p:spPr>
          <a:xfrm rot="-5400000">
            <a:off x="2237038" y="-1806863"/>
            <a:ext cx="4692851" cy="8757223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2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8064103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244" name="Google Shape;244;p52"/>
          <p:cNvSpPr txBox="1">
            <a:spLocks noGrp="1"/>
          </p:cNvSpPr>
          <p:nvPr>
            <p:ph type="subTitle" idx="1"/>
          </p:nvPr>
        </p:nvSpPr>
        <p:spPr>
          <a:xfrm>
            <a:off x="420723" y="50613"/>
            <a:ext cx="2527286" cy="35315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52"/>
          <p:cNvSpPr txBox="1">
            <a:spLocks noGrp="1"/>
          </p:cNvSpPr>
          <p:nvPr>
            <p:ph type="body" idx="2"/>
          </p:nvPr>
        </p:nvSpPr>
        <p:spPr>
          <a:xfrm>
            <a:off x="537569" y="4639195"/>
            <a:ext cx="8064102" cy="243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40"/>
              <a:buFont typeface="Lato"/>
              <a:buNone/>
              <a:defRPr sz="78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246" name="Google Shape;246;p52"/>
          <p:cNvCxnSpPr/>
          <p:nvPr/>
        </p:nvCxnSpPr>
        <p:spPr>
          <a:xfrm>
            <a:off x="204850" y="2981243"/>
            <a:ext cx="8722541" cy="0"/>
          </a:xfrm>
          <a:prstGeom prst="straightConnector1">
            <a:avLst/>
          </a:prstGeom>
          <a:noFill/>
          <a:ln w="34925" cap="sq" cmpd="sng">
            <a:solidFill>
              <a:srgbClr val="7CCCCE"/>
            </a:solidFill>
            <a:prstDash val="dot"/>
            <a:miter lim="800000"/>
            <a:headEnd type="none" w="sm" len="sm"/>
            <a:tailEnd type="stealth" w="med" len="med"/>
          </a:ln>
        </p:spPr>
      </p:cxnSp>
      <p:sp>
        <p:nvSpPr>
          <p:cNvPr id="247" name="Google Shape;247;p52"/>
          <p:cNvSpPr>
            <a:spLocks noGrp="1"/>
          </p:cNvSpPr>
          <p:nvPr>
            <p:ph type="pic" idx="3"/>
          </p:nvPr>
        </p:nvSpPr>
        <p:spPr>
          <a:xfrm>
            <a:off x="774677" y="2444554"/>
            <a:ext cx="1139305" cy="1069523"/>
          </a:xfrm>
          <a:prstGeom prst="roundRect">
            <a:avLst>
              <a:gd name="adj" fmla="val 9186"/>
            </a:avLst>
          </a:prstGeom>
          <a:solidFill>
            <a:schemeClr val="lt1"/>
          </a:solidFill>
          <a:ln w="28575" cap="flat" cmpd="sng">
            <a:solidFill>
              <a:srgbClr val="7CCCCE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52"/>
          <p:cNvSpPr>
            <a:spLocks noGrp="1"/>
          </p:cNvSpPr>
          <p:nvPr>
            <p:ph type="pic" idx="4"/>
          </p:nvPr>
        </p:nvSpPr>
        <p:spPr>
          <a:xfrm>
            <a:off x="2359908" y="2444554"/>
            <a:ext cx="1139305" cy="1069523"/>
          </a:xfrm>
          <a:prstGeom prst="roundRect">
            <a:avLst>
              <a:gd name="adj" fmla="val 11323"/>
            </a:avLst>
          </a:prstGeom>
          <a:solidFill>
            <a:schemeClr val="lt1"/>
          </a:solidFill>
          <a:ln w="28575" cap="flat" cmpd="sng">
            <a:solidFill>
              <a:srgbClr val="7CCCCE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52"/>
          <p:cNvSpPr>
            <a:spLocks noGrp="1"/>
          </p:cNvSpPr>
          <p:nvPr>
            <p:ph type="pic" idx="5"/>
          </p:nvPr>
        </p:nvSpPr>
        <p:spPr>
          <a:xfrm>
            <a:off x="3945138" y="2444554"/>
            <a:ext cx="1139305" cy="1069523"/>
          </a:xfrm>
          <a:prstGeom prst="roundRect">
            <a:avLst>
              <a:gd name="adj" fmla="val 11323"/>
            </a:avLst>
          </a:prstGeom>
          <a:solidFill>
            <a:schemeClr val="lt1"/>
          </a:solidFill>
          <a:ln w="28575" cap="flat" cmpd="sng">
            <a:solidFill>
              <a:srgbClr val="7CCCCE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52"/>
          <p:cNvSpPr>
            <a:spLocks noGrp="1"/>
          </p:cNvSpPr>
          <p:nvPr>
            <p:ph type="pic" idx="6"/>
          </p:nvPr>
        </p:nvSpPr>
        <p:spPr>
          <a:xfrm>
            <a:off x="5530369" y="2444554"/>
            <a:ext cx="1139305" cy="1069523"/>
          </a:xfrm>
          <a:prstGeom prst="roundRect">
            <a:avLst>
              <a:gd name="adj" fmla="val 11323"/>
            </a:avLst>
          </a:prstGeom>
          <a:solidFill>
            <a:schemeClr val="lt1"/>
          </a:solidFill>
          <a:ln w="28575" cap="flat" cmpd="sng">
            <a:solidFill>
              <a:srgbClr val="7CCCCE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52"/>
          <p:cNvSpPr>
            <a:spLocks noGrp="1"/>
          </p:cNvSpPr>
          <p:nvPr>
            <p:ph type="pic" idx="7"/>
          </p:nvPr>
        </p:nvSpPr>
        <p:spPr>
          <a:xfrm>
            <a:off x="7115600" y="2444554"/>
            <a:ext cx="1139305" cy="1069523"/>
          </a:xfrm>
          <a:prstGeom prst="roundRect">
            <a:avLst>
              <a:gd name="adj" fmla="val 11323"/>
            </a:avLst>
          </a:prstGeom>
          <a:solidFill>
            <a:schemeClr val="lt1"/>
          </a:solidFill>
          <a:ln w="28575" cap="flat" cmpd="sng">
            <a:solidFill>
              <a:srgbClr val="7CCCCE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252" name="Google Shape;252;p52"/>
          <p:cNvCxnSpPr/>
          <p:nvPr/>
        </p:nvCxnSpPr>
        <p:spPr>
          <a:xfrm>
            <a:off x="904618" y="3514077"/>
            <a:ext cx="0" cy="1054642"/>
          </a:xfrm>
          <a:prstGeom prst="straightConnector1">
            <a:avLst/>
          </a:prstGeom>
          <a:noFill/>
          <a:ln w="1905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3" name="Google Shape;253;p52"/>
          <p:cNvCxnSpPr/>
          <p:nvPr/>
        </p:nvCxnSpPr>
        <p:spPr>
          <a:xfrm>
            <a:off x="4059298" y="3514077"/>
            <a:ext cx="0" cy="1054642"/>
          </a:xfrm>
          <a:prstGeom prst="straightConnector1">
            <a:avLst/>
          </a:prstGeom>
          <a:noFill/>
          <a:ln w="1905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4" name="Google Shape;254;p52"/>
          <p:cNvCxnSpPr/>
          <p:nvPr/>
        </p:nvCxnSpPr>
        <p:spPr>
          <a:xfrm>
            <a:off x="7236436" y="3514077"/>
            <a:ext cx="0" cy="1054642"/>
          </a:xfrm>
          <a:prstGeom prst="straightConnector1">
            <a:avLst/>
          </a:prstGeom>
          <a:noFill/>
          <a:ln w="1905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5" name="Google Shape;255;p52"/>
          <p:cNvCxnSpPr/>
          <p:nvPr/>
        </p:nvCxnSpPr>
        <p:spPr>
          <a:xfrm>
            <a:off x="5633829" y="1389913"/>
            <a:ext cx="0" cy="1054642"/>
          </a:xfrm>
          <a:prstGeom prst="straightConnector1">
            <a:avLst/>
          </a:prstGeom>
          <a:noFill/>
          <a:ln w="1905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6" name="Google Shape;256;p52"/>
          <p:cNvCxnSpPr/>
          <p:nvPr/>
        </p:nvCxnSpPr>
        <p:spPr>
          <a:xfrm>
            <a:off x="2471930" y="1389913"/>
            <a:ext cx="0" cy="1054642"/>
          </a:xfrm>
          <a:prstGeom prst="straightConnector1">
            <a:avLst/>
          </a:prstGeom>
          <a:noFill/>
          <a:ln w="1905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7" name="Google Shape;257;p52"/>
          <p:cNvSpPr txBox="1">
            <a:spLocks noGrp="1"/>
          </p:cNvSpPr>
          <p:nvPr>
            <p:ph type="body" idx="8"/>
          </p:nvPr>
        </p:nvSpPr>
        <p:spPr>
          <a:xfrm>
            <a:off x="904618" y="3816633"/>
            <a:ext cx="1455287" cy="752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1425" bIns="0" anchor="b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8" name="Google Shape;258;p52"/>
          <p:cNvSpPr txBox="1">
            <a:spLocks noGrp="1"/>
          </p:cNvSpPr>
          <p:nvPr>
            <p:ph type="body" idx="9"/>
          </p:nvPr>
        </p:nvSpPr>
        <p:spPr>
          <a:xfrm>
            <a:off x="5633829" y="1389913"/>
            <a:ext cx="1481770" cy="7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1425" bIns="0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9" name="Google Shape;259;p52"/>
          <p:cNvSpPr txBox="1">
            <a:spLocks noGrp="1"/>
          </p:cNvSpPr>
          <p:nvPr>
            <p:ph type="body" idx="13"/>
          </p:nvPr>
        </p:nvSpPr>
        <p:spPr>
          <a:xfrm>
            <a:off x="4059298" y="3816633"/>
            <a:ext cx="1471070" cy="752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1425" bIns="0" anchor="b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0" name="Google Shape;260;p52"/>
          <p:cNvSpPr txBox="1">
            <a:spLocks noGrp="1"/>
          </p:cNvSpPr>
          <p:nvPr>
            <p:ph type="body" idx="14"/>
          </p:nvPr>
        </p:nvSpPr>
        <p:spPr>
          <a:xfrm>
            <a:off x="7236436" y="3816633"/>
            <a:ext cx="1471069" cy="752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1425" bIns="0" anchor="b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1" name="Google Shape;261;p52"/>
          <p:cNvSpPr txBox="1">
            <a:spLocks noGrp="1"/>
          </p:cNvSpPr>
          <p:nvPr>
            <p:ph type="body" idx="15"/>
          </p:nvPr>
        </p:nvSpPr>
        <p:spPr>
          <a:xfrm>
            <a:off x="2471930" y="1389913"/>
            <a:ext cx="1473207" cy="7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1425" bIns="0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erguntas">
  <p:cSld name="4 Perguntas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3"/>
          <p:cNvSpPr/>
          <p:nvPr/>
        </p:nvSpPr>
        <p:spPr>
          <a:xfrm rot="-5400000">
            <a:off x="2237038" y="-1806863"/>
            <a:ext cx="4692851" cy="8757223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3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6536531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265" name="Google Shape;265;p53"/>
          <p:cNvSpPr txBox="1">
            <a:spLocks noGrp="1"/>
          </p:cNvSpPr>
          <p:nvPr>
            <p:ph type="body" idx="1"/>
          </p:nvPr>
        </p:nvSpPr>
        <p:spPr>
          <a:xfrm>
            <a:off x="1048941" y="1368029"/>
            <a:ext cx="7044928" cy="7477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6" name="Google Shape;266;p53"/>
          <p:cNvSpPr txBox="1">
            <a:spLocks noGrp="1"/>
          </p:cNvSpPr>
          <p:nvPr>
            <p:ph type="body" idx="2"/>
          </p:nvPr>
        </p:nvSpPr>
        <p:spPr>
          <a:xfrm>
            <a:off x="1048941" y="2197894"/>
            <a:ext cx="7044928" cy="7477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7" name="Google Shape;267;p53"/>
          <p:cNvSpPr txBox="1">
            <a:spLocks noGrp="1"/>
          </p:cNvSpPr>
          <p:nvPr>
            <p:ph type="body" idx="3"/>
          </p:nvPr>
        </p:nvSpPr>
        <p:spPr>
          <a:xfrm>
            <a:off x="1048941" y="3027758"/>
            <a:ext cx="7044928" cy="7477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8" name="Google Shape;268;p53"/>
          <p:cNvSpPr txBox="1">
            <a:spLocks noGrp="1"/>
          </p:cNvSpPr>
          <p:nvPr>
            <p:ph type="body" idx="4"/>
          </p:nvPr>
        </p:nvSpPr>
        <p:spPr>
          <a:xfrm>
            <a:off x="1048941" y="3857623"/>
            <a:ext cx="7044928" cy="7477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9" name="Google Shape;269;p53"/>
          <p:cNvSpPr/>
          <p:nvPr/>
        </p:nvSpPr>
        <p:spPr>
          <a:xfrm>
            <a:off x="539354" y="1368029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788"/>
          </a:p>
        </p:txBody>
      </p:sp>
      <p:sp>
        <p:nvSpPr>
          <p:cNvPr id="270" name="Google Shape;270;p53"/>
          <p:cNvSpPr/>
          <p:nvPr/>
        </p:nvSpPr>
        <p:spPr>
          <a:xfrm>
            <a:off x="539354" y="2197894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788"/>
          </a:p>
        </p:txBody>
      </p:sp>
      <p:sp>
        <p:nvSpPr>
          <p:cNvPr id="271" name="Google Shape;271;p53"/>
          <p:cNvSpPr/>
          <p:nvPr/>
        </p:nvSpPr>
        <p:spPr>
          <a:xfrm>
            <a:off x="539354" y="3027758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788"/>
          </a:p>
        </p:txBody>
      </p:sp>
      <p:sp>
        <p:nvSpPr>
          <p:cNvPr id="272" name="Google Shape;272;p53"/>
          <p:cNvSpPr/>
          <p:nvPr/>
        </p:nvSpPr>
        <p:spPr>
          <a:xfrm>
            <a:off x="539354" y="3857623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788"/>
          </a:p>
        </p:txBody>
      </p:sp>
      <p:sp>
        <p:nvSpPr>
          <p:cNvPr id="273" name="Google Shape;273;p53"/>
          <p:cNvSpPr txBox="1">
            <a:spLocks noGrp="1"/>
          </p:cNvSpPr>
          <p:nvPr>
            <p:ph type="subTitle" idx="5"/>
          </p:nvPr>
        </p:nvSpPr>
        <p:spPr>
          <a:xfrm>
            <a:off x="420723" y="50613"/>
            <a:ext cx="2527286" cy="35315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4 Perguntas">
  <p:cSld name="1_4 Perguntas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4"/>
          <p:cNvSpPr/>
          <p:nvPr/>
        </p:nvSpPr>
        <p:spPr>
          <a:xfrm rot="-5400000">
            <a:off x="2237038" y="-1806863"/>
            <a:ext cx="4692851" cy="8757223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54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6536531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277" name="Google Shape;277;p54"/>
          <p:cNvSpPr txBox="1">
            <a:spLocks noGrp="1"/>
          </p:cNvSpPr>
          <p:nvPr>
            <p:ph type="body" idx="1"/>
          </p:nvPr>
        </p:nvSpPr>
        <p:spPr>
          <a:xfrm>
            <a:off x="1048941" y="1368029"/>
            <a:ext cx="5063335" cy="7477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8" name="Google Shape;278;p54"/>
          <p:cNvSpPr txBox="1">
            <a:spLocks noGrp="1"/>
          </p:cNvSpPr>
          <p:nvPr>
            <p:ph type="body" idx="2"/>
          </p:nvPr>
        </p:nvSpPr>
        <p:spPr>
          <a:xfrm>
            <a:off x="1048941" y="2197894"/>
            <a:ext cx="5063335" cy="7477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9" name="Google Shape;279;p54"/>
          <p:cNvSpPr txBox="1">
            <a:spLocks noGrp="1"/>
          </p:cNvSpPr>
          <p:nvPr>
            <p:ph type="body" idx="3"/>
          </p:nvPr>
        </p:nvSpPr>
        <p:spPr>
          <a:xfrm>
            <a:off x="1048941" y="3027758"/>
            <a:ext cx="5063335" cy="7477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80" name="Google Shape;280;p54"/>
          <p:cNvSpPr txBox="1">
            <a:spLocks noGrp="1"/>
          </p:cNvSpPr>
          <p:nvPr>
            <p:ph type="body" idx="4"/>
          </p:nvPr>
        </p:nvSpPr>
        <p:spPr>
          <a:xfrm>
            <a:off x="1048941" y="3857623"/>
            <a:ext cx="5063335" cy="7477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81" name="Google Shape;281;p54"/>
          <p:cNvSpPr/>
          <p:nvPr/>
        </p:nvSpPr>
        <p:spPr>
          <a:xfrm>
            <a:off x="539354" y="1368029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788"/>
          </a:p>
        </p:txBody>
      </p:sp>
      <p:sp>
        <p:nvSpPr>
          <p:cNvPr id="282" name="Google Shape;282;p54"/>
          <p:cNvSpPr/>
          <p:nvPr/>
        </p:nvSpPr>
        <p:spPr>
          <a:xfrm>
            <a:off x="539354" y="2197894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788"/>
          </a:p>
        </p:txBody>
      </p:sp>
      <p:sp>
        <p:nvSpPr>
          <p:cNvPr id="283" name="Google Shape;283;p54"/>
          <p:cNvSpPr/>
          <p:nvPr/>
        </p:nvSpPr>
        <p:spPr>
          <a:xfrm>
            <a:off x="539354" y="3027758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788"/>
          </a:p>
        </p:txBody>
      </p:sp>
      <p:sp>
        <p:nvSpPr>
          <p:cNvPr id="284" name="Google Shape;284;p54"/>
          <p:cNvSpPr/>
          <p:nvPr/>
        </p:nvSpPr>
        <p:spPr>
          <a:xfrm>
            <a:off x="539354" y="3857623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788"/>
          </a:p>
        </p:txBody>
      </p:sp>
      <p:sp>
        <p:nvSpPr>
          <p:cNvPr id="285" name="Google Shape;285;p54"/>
          <p:cNvSpPr txBox="1">
            <a:spLocks noGrp="1"/>
          </p:cNvSpPr>
          <p:nvPr>
            <p:ph type="body" idx="5"/>
          </p:nvPr>
        </p:nvSpPr>
        <p:spPr>
          <a:xfrm>
            <a:off x="6621018" y="1411918"/>
            <a:ext cx="2237857" cy="319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86" name="Google Shape;286;p54"/>
          <p:cNvSpPr txBox="1">
            <a:spLocks noGrp="1"/>
          </p:cNvSpPr>
          <p:nvPr>
            <p:ph type="subTitle" idx="6"/>
          </p:nvPr>
        </p:nvSpPr>
        <p:spPr>
          <a:xfrm>
            <a:off x="420723" y="50613"/>
            <a:ext cx="2527286" cy="35315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na">
  <p:cSld name="1 Coluna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8"/>
          <p:cNvSpPr/>
          <p:nvPr/>
        </p:nvSpPr>
        <p:spPr>
          <a:xfrm rot="-5400000">
            <a:off x="2237038" y="-1806863"/>
            <a:ext cx="4692851" cy="8757223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8"/>
          <p:cNvSpPr txBox="1">
            <a:spLocks noGrp="1"/>
          </p:cNvSpPr>
          <p:nvPr>
            <p:ph type="body" idx="1"/>
          </p:nvPr>
        </p:nvSpPr>
        <p:spPr>
          <a:xfrm>
            <a:off x="539354" y="1363267"/>
            <a:ext cx="8064103" cy="3239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" name="Google Shape;27;p28"/>
          <p:cNvSpPr txBox="1">
            <a:spLocks noGrp="1"/>
          </p:cNvSpPr>
          <p:nvPr>
            <p:ph type="title"/>
          </p:nvPr>
        </p:nvSpPr>
        <p:spPr>
          <a:xfrm>
            <a:off x="539354" y="539354"/>
            <a:ext cx="8064103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28" name="Google Shape;28;p28"/>
          <p:cNvSpPr txBox="1">
            <a:spLocks noGrp="1"/>
          </p:cNvSpPr>
          <p:nvPr>
            <p:ph type="subTitle" idx="2"/>
          </p:nvPr>
        </p:nvSpPr>
        <p:spPr>
          <a:xfrm>
            <a:off x="420723" y="50613"/>
            <a:ext cx="2527286" cy="35315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5 Perguntas">
  <p:cSld name="1_5 Perguntas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5"/>
          <p:cNvSpPr/>
          <p:nvPr/>
        </p:nvSpPr>
        <p:spPr>
          <a:xfrm rot="-5400000">
            <a:off x="2237038" y="-1806863"/>
            <a:ext cx="4692851" cy="8757223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55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6536531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290" name="Google Shape;290;p55"/>
          <p:cNvSpPr/>
          <p:nvPr/>
        </p:nvSpPr>
        <p:spPr>
          <a:xfrm>
            <a:off x="539354" y="2073896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788"/>
          </a:p>
        </p:txBody>
      </p:sp>
      <p:sp>
        <p:nvSpPr>
          <p:cNvPr id="291" name="Google Shape;291;p55"/>
          <p:cNvSpPr/>
          <p:nvPr/>
        </p:nvSpPr>
        <p:spPr>
          <a:xfrm>
            <a:off x="539354" y="2735873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788"/>
          </a:p>
        </p:txBody>
      </p:sp>
      <p:sp>
        <p:nvSpPr>
          <p:cNvPr id="292" name="Google Shape;292;p55"/>
          <p:cNvSpPr/>
          <p:nvPr/>
        </p:nvSpPr>
        <p:spPr>
          <a:xfrm>
            <a:off x="539354" y="3397850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788"/>
          </a:p>
        </p:txBody>
      </p:sp>
      <p:sp>
        <p:nvSpPr>
          <p:cNvPr id="293" name="Google Shape;293;p55"/>
          <p:cNvSpPr/>
          <p:nvPr/>
        </p:nvSpPr>
        <p:spPr>
          <a:xfrm>
            <a:off x="539354" y="4059827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788"/>
          </a:p>
        </p:txBody>
      </p:sp>
      <p:sp>
        <p:nvSpPr>
          <p:cNvPr id="294" name="Google Shape;294;p55"/>
          <p:cNvSpPr txBox="1">
            <a:spLocks noGrp="1"/>
          </p:cNvSpPr>
          <p:nvPr>
            <p:ph type="body" idx="1"/>
          </p:nvPr>
        </p:nvSpPr>
        <p:spPr>
          <a:xfrm>
            <a:off x="1048941" y="1411919"/>
            <a:ext cx="5063335" cy="5678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95" name="Google Shape;295;p55"/>
          <p:cNvSpPr/>
          <p:nvPr/>
        </p:nvSpPr>
        <p:spPr>
          <a:xfrm>
            <a:off x="539354" y="1411919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788"/>
          </a:p>
        </p:txBody>
      </p:sp>
      <p:sp>
        <p:nvSpPr>
          <p:cNvPr id="296" name="Google Shape;296;p55"/>
          <p:cNvSpPr txBox="1">
            <a:spLocks noGrp="1"/>
          </p:cNvSpPr>
          <p:nvPr>
            <p:ph type="body" idx="2"/>
          </p:nvPr>
        </p:nvSpPr>
        <p:spPr>
          <a:xfrm>
            <a:off x="1048941" y="4059828"/>
            <a:ext cx="5063335" cy="5678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97" name="Google Shape;297;p55"/>
          <p:cNvSpPr txBox="1">
            <a:spLocks noGrp="1"/>
          </p:cNvSpPr>
          <p:nvPr>
            <p:ph type="body" idx="3"/>
          </p:nvPr>
        </p:nvSpPr>
        <p:spPr>
          <a:xfrm>
            <a:off x="1048941" y="3397850"/>
            <a:ext cx="5063335" cy="5678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98" name="Google Shape;298;p55"/>
          <p:cNvSpPr txBox="1">
            <a:spLocks noGrp="1"/>
          </p:cNvSpPr>
          <p:nvPr>
            <p:ph type="body" idx="4"/>
          </p:nvPr>
        </p:nvSpPr>
        <p:spPr>
          <a:xfrm>
            <a:off x="1048941" y="2735873"/>
            <a:ext cx="5063335" cy="5678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99" name="Google Shape;299;p55"/>
          <p:cNvSpPr txBox="1">
            <a:spLocks noGrp="1"/>
          </p:cNvSpPr>
          <p:nvPr>
            <p:ph type="body" idx="5"/>
          </p:nvPr>
        </p:nvSpPr>
        <p:spPr>
          <a:xfrm>
            <a:off x="1048941" y="2073896"/>
            <a:ext cx="5063335" cy="5678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0" name="Google Shape;300;p55"/>
          <p:cNvSpPr txBox="1">
            <a:spLocks noGrp="1"/>
          </p:cNvSpPr>
          <p:nvPr>
            <p:ph type="body" idx="6"/>
          </p:nvPr>
        </p:nvSpPr>
        <p:spPr>
          <a:xfrm>
            <a:off x="6621018" y="1411918"/>
            <a:ext cx="2237857" cy="319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1" name="Google Shape;301;p55"/>
          <p:cNvSpPr txBox="1">
            <a:spLocks noGrp="1"/>
          </p:cNvSpPr>
          <p:nvPr>
            <p:ph type="subTitle" idx="7"/>
          </p:nvPr>
        </p:nvSpPr>
        <p:spPr>
          <a:xfrm>
            <a:off x="420723" y="50613"/>
            <a:ext cx="2527286" cy="35315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erguntas - Imagem">
  <p:cSld name="4 Perguntas - Imagem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6"/>
          <p:cNvSpPr/>
          <p:nvPr/>
        </p:nvSpPr>
        <p:spPr>
          <a:xfrm rot="-5400000">
            <a:off x="-83082" y="513255"/>
            <a:ext cx="4692851" cy="4116984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6"/>
          <p:cNvSpPr txBox="1">
            <a:spLocks noGrp="1"/>
          </p:cNvSpPr>
          <p:nvPr>
            <p:ph type="body" idx="1"/>
          </p:nvPr>
        </p:nvSpPr>
        <p:spPr>
          <a:xfrm>
            <a:off x="1048941" y="2516357"/>
            <a:ext cx="2463403" cy="4193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5" name="Google Shape;305;p56"/>
          <p:cNvSpPr txBox="1">
            <a:spLocks noGrp="1"/>
          </p:cNvSpPr>
          <p:nvPr>
            <p:ph type="body" idx="2"/>
          </p:nvPr>
        </p:nvSpPr>
        <p:spPr>
          <a:xfrm>
            <a:off x="1048941" y="3072909"/>
            <a:ext cx="2463403" cy="4193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6" name="Google Shape;306;p56"/>
          <p:cNvSpPr txBox="1">
            <a:spLocks noGrp="1"/>
          </p:cNvSpPr>
          <p:nvPr>
            <p:ph type="body" idx="3"/>
          </p:nvPr>
        </p:nvSpPr>
        <p:spPr>
          <a:xfrm>
            <a:off x="1048941" y="3629461"/>
            <a:ext cx="2463403" cy="4193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7" name="Google Shape;307;p56"/>
          <p:cNvSpPr txBox="1">
            <a:spLocks noGrp="1"/>
          </p:cNvSpPr>
          <p:nvPr>
            <p:ph type="body" idx="4"/>
          </p:nvPr>
        </p:nvSpPr>
        <p:spPr>
          <a:xfrm>
            <a:off x="1048941" y="4186012"/>
            <a:ext cx="2463403" cy="4193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8" name="Google Shape;308;p56"/>
          <p:cNvSpPr/>
          <p:nvPr/>
        </p:nvSpPr>
        <p:spPr>
          <a:xfrm>
            <a:off x="539354" y="2517590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788"/>
          </a:p>
        </p:txBody>
      </p:sp>
      <p:sp>
        <p:nvSpPr>
          <p:cNvPr id="309" name="Google Shape;309;p56"/>
          <p:cNvSpPr/>
          <p:nvPr/>
        </p:nvSpPr>
        <p:spPr>
          <a:xfrm>
            <a:off x="539354" y="3072909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788"/>
          </a:p>
        </p:txBody>
      </p:sp>
      <p:sp>
        <p:nvSpPr>
          <p:cNvPr id="310" name="Google Shape;310;p56"/>
          <p:cNvSpPr/>
          <p:nvPr/>
        </p:nvSpPr>
        <p:spPr>
          <a:xfrm>
            <a:off x="539354" y="3627487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788"/>
          </a:p>
        </p:txBody>
      </p:sp>
      <p:sp>
        <p:nvSpPr>
          <p:cNvPr id="311" name="Google Shape;311;p56"/>
          <p:cNvSpPr/>
          <p:nvPr/>
        </p:nvSpPr>
        <p:spPr>
          <a:xfrm>
            <a:off x="539354" y="4186012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788"/>
          </a:p>
        </p:txBody>
      </p:sp>
      <p:sp>
        <p:nvSpPr>
          <p:cNvPr id="312" name="Google Shape;312;p56"/>
          <p:cNvSpPr txBox="1">
            <a:spLocks noGrp="1"/>
          </p:cNvSpPr>
          <p:nvPr>
            <p:ph type="body" idx="5"/>
          </p:nvPr>
        </p:nvSpPr>
        <p:spPr>
          <a:xfrm>
            <a:off x="539354" y="1368028"/>
            <a:ext cx="3482578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3" name="Google Shape;313;p56"/>
          <p:cNvSpPr txBox="1">
            <a:spLocks noGrp="1"/>
          </p:cNvSpPr>
          <p:nvPr>
            <p:ph type="body" idx="6"/>
          </p:nvPr>
        </p:nvSpPr>
        <p:spPr>
          <a:xfrm>
            <a:off x="539354" y="515801"/>
            <a:ext cx="3482578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56"/>
          <p:cNvSpPr/>
          <p:nvPr/>
        </p:nvSpPr>
        <p:spPr>
          <a:xfrm>
            <a:off x="4530329" y="548340"/>
            <a:ext cx="4073128" cy="4054616"/>
          </a:xfrm>
          <a:prstGeom prst="rect">
            <a:avLst/>
          </a:prstGeom>
          <a:solidFill>
            <a:schemeClr val="lt1"/>
          </a:solidFill>
          <a:ln w="635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56"/>
          <p:cNvSpPr>
            <a:spLocks noGrp="1"/>
          </p:cNvSpPr>
          <p:nvPr>
            <p:ph type="pic" idx="7"/>
          </p:nvPr>
        </p:nvSpPr>
        <p:spPr>
          <a:xfrm>
            <a:off x="4612482" y="621102"/>
            <a:ext cx="3908822" cy="282531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16" name="Google Shape;316;p56"/>
          <p:cNvSpPr txBox="1">
            <a:spLocks noGrp="1"/>
          </p:cNvSpPr>
          <p:nvPr>
            <p:ph type="body" idx="8"/>
          </p:nvPr>
        </p:nvSpPr>
        <p:spPr>
          <a:xfrm>
            <a:off x="4612482" y="3529460"/>
            <a:ext cx="3908822" cy="53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7" name="Google Shape;317;p56"/>
          <p:cNvSpPr txBox="1">
            <a:spLocks noGrp="1"/>
          </p:cNvSpPr>
          <p:nvPr>
            <p:ph type="body" idx="9"/>
          </p:nvPr>
        </p:nvSpPr>
        <p:spPr>
          <a:xfrm>
            <a:off x="4612482" y="4142876"/>
            <a:ext cx="3908822" cy="37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40"/>
              <a:buFont typeface="Lato"/>
              <a:buNone/>
              <a:defRPr sz="78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8" name="Google Shape;318;p56"/>
          <p:cNvSpPr txBox="1">
            <a:spLocks noGrp="1"/>
          </p:cNvSpPr>
          <p:nvPr>
            <p:ph type="subTitle" idx="13"/>
          </p:nvPr>
        </p:nvSpPr>
        <p:spPr>
          <a:xfrm>
            <a:off x="420723" y="50613"/>
            <a:ext cx="2527286" cy="35315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erguntas - Imagem">
  <p:cSld name="5 Perguntas - Imagem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7"/>
          <p:cNvSpPr/>
          <p:nvPr/>
        </p:nvSpPr>
        <p:spPr>
          <a:xfrm rot="-5400000">
            <a:off x="-83082" y="513255"/>
            <a:ext cx="4692851" cy="4116984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57"/>
          <p:cNvSpPr/>
          <p:nvPr/>
        </p:nvSpPr>
        <p:spPr>
          <a:xfrm>
            <a:off x="4530329" y="548340"/>
            <a:ext cx="4073128" cy="4054616"/>
          </a:xfrm>
          <a:prstGeom prst="rect">
            <a:avLst/>
          </a:prstGeom>
          <a:solidFill>
            <a:schemeClr val="lt1"/>
          </a:solidFill>
          <a:ln w="635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57"/>
          <p:cNvSpPr>
            <a:spLocks noGrp="1"/>
          </p:cNvSpPr>
          <p:nvPr>
            <p:ph type="pic" idx="2"/>
          </p:nvPr>
        </p:nvSpPr>
        <p:spPr>
          <a:xfrm>
            <a:off x="4612482" y="621102"/>
            <a:ext cx="3908822" cy="282531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23" name="Google Shape;323;p57"/>
          <p:cNvSpPr txBox="1">
            <a:spLocks noGrp="1"/>
          </p:cNvSpPr>
          <p:nvPr>
            <p:ph type="body" idx="1"/>
          </p:nvPr>
        </p:nvSpPr>
        <p:spPr>
          <a:xfrm>
            <a:off x="539354" y="515801"/>
            <a:ext cx="3482578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4" name="Google Shape;324;p57"/>
          <p:cNvSpPr/>
          <p:nvPr/>
        </p:nvSpPr>
        <p:spPr>
          <a:xfrm>
            <a:off x="539354" y="2073896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788"/>
          </a:p>
        </p:txBody>
      </p:sp>
      <p:sp>
        <p:nvSpPr>
          <p:cNvPr id="325" name="Google Shape;325;p57"/>
          <p:cNvSpPr/>
          <p:nvPr/>
        </p:nvSpPr>
        <p:spPr>
          <a:xfrm>
            <a:off x="539354" y="2735873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788"/>
          </a:p>
        </p:txBody>
      </p:sp>
      <p:sp>
        <p:nvSpPr>
          <p:cNvPr id="326" name="Google Shape;326;p57"/>
          <p:cNvSpPr/>
          <p:nvPr/>
        </p:nvSpPr>
        <p:spPr>
          <a:xfrm>
            <a:off x="539354" y="3397850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788"/>
          </a:p>
        </p:txBody>
      </p:sp>
      <p:sp>
        <p:nvSpPr>
          <p:cNvPr id="327" name="Google Shape;327;p57"/>
          <p:cNvSpPr/>
          <p:nvPr/>
        </p:nvSpPr>
        <p:spPr>
          <a:xfrm>
            <a:off x="539354" y="4059827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788"/>
          </a:p>
        </p:txBody>
      </p:sp>
      <p:sp>
        <p:nvSpPr>
          <p:cNvPr id="328" name="Google Shape;328;p57"/>
          <p:cNvSpPr txBox="1">
            <a:spLocks noGrp="1"/>
          </p:cNvSpPr>
          <p:nvPr>
            <p:ph type="body" idx="3"/>
          </p:nvPr>
        </p:nvSpPr>
        <p:spPr>
          <a:xfrm>
            <a:off x="1048941" y="1411919"/>
            <a:ext cx="2463403" cy="5678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9" name="Google Shape;329;p57"/>
          <p:cNvSpPr/>
          <p:nvPr/>
        </p:nvSpPr>
        <p:spPr>
          <a:xfrm>
            <a:off x="539354" y="1411919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788"/>
          </a:p>
        </p:txBody>
      </p:sp>
      <p:sp>
        <p:nvSpPr>
          <p:cNvPr id="330" name="Google Shape;330;p57"/>
          <p:cNvSpPr txBox="1">
            <a:spLocks noGrp="1"/>
          </p:cNvSpPr>
          <p:nvPr>
            <p:ph type="body" idx="4"/>
          </p:nvPr>
        </p:nvSpPr>
        <p:spPr>
          <a:xfrm>
            <a:off x="1048941" y="4059828"/>
            <a:ext cx="2463403" cy="5678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1" name="Google Shape;331;p57"/>
          <p:cNvSpPr txBox="1">
            <a:spLocks noGrp="1"/>
          </p:cNvSpPr>
          <p:nvPr>
            <p:ph type="body" idx="5"/>
          </p:nvPr>
        </p:nvSpPr>
        <p:spPr>
          <a:xfrm>
            <a:off x="1048941" y="3397850"/>
            <a:ext cx="2463403" cy="5678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2" name="Google Shape;332;p57"/>
          <p:cNvSpPr txBox="1">
            <a:spLocks noGrp="1"/>
          </p:cNvSpPr>
          <p:nvPr>
            <p:ph type="body" idx="6"/>
          </p:nvPr>
        </p:nvSpPr>
        <p:spPr>
          <a:xfrm>
            <a:off x="1048941" y="2735873"/>
            <a:ext cx="2463403" cy="5678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3" name="Google Shape;333;p57"/>
          <p:cNvSpPr txBox="1">
            <a:spLocks noGrp="1"/>
          </p:cNvSpPr>
          <p:nvPr>
            <p:ph type="body" idx="7"/>
          </p:nvPr>
        </p:nvSpPr>
        <p:spPr>
          <a:xfrm>
            <a:off x="1048941" y="2073896"/>
            <a:ext cx="2463403" cy="5678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4" name="Google Shape;334;p57"/>
          <p:cNvSpPr txBox="1">
            <a:spLocks noGrp="1"/>
          </p:cNvSpPr>
          <p:nvPr>
            <p:ph type="body" idx="8"/>
          </p:nvPr>
        </p:nvSpPr>
        <p:spPr>
          <a:xfrm>
            <a:off x="4612482" y="3529460"/>
            <a:ext cx="3908822" cy="53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5" name="Google Shape;335;p57"/>
          <p:cNvSpPr txBox="1">
            <a:spLocks noGrp="1"/>
          </p:cNvSpPr>
          <p:nvPr>
            <p:ph type="body" idx="9"/>
          </p:nvPr>
        </p:nvSpPr>
        <p:spPr>
          <a:xfrm>
            <a:off x="4612482" y="4142876"/>
            <a:ext cx="3908822" cy="37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40"/>
              <a:buFont typeface="Lato"/>
              <a:buNone/>
              <a:defRPr sz="78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6" name="Google Shape;336;p57"/>
          <p:cNvSpPr txBox="1">
            <a:spLocks noGrp="1"/>
          </p:cNvSpPr>
          <p:nvPr>
            <p:ph type="subTitle" idx="13"/>
          </p:nvPr>
        </p:nvSpPr>
        <p:spPr>
          <a:xfrm>
            <a:off x="420723" y="50613"/>
            <a:ext cx="2527286" cy="35315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erguntas - Video">
  <p:cSld name="4 Perguntas - Video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8"/>
          <p:cNvSpPr/>
          <p:nvPr/>
        </p:nvSpPr>
        <p:spPr>
          <a:xfrm rot="-5400000">
            <a:off x="-83082" y="513255"/>
            <a:ext cx="4692851" cy="4116984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58"/>
          <p:cNvSpPr txBox="1">
            <a:spLocks noGrp="1"/>
          </p:cNvSpPr>
          <p:nvPr>
            <p:ph type="body" idx="1"/>
          </p:nvPr>
        </p:nvSpPr>
        <p:spPr>
          <a:xfrm>
            <a:off x="1048941" y="2516357"/>
            <a:ext cx="2463403" cy="4193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0" name="Google Shape;340;p58"/>
          <p:cNvSpPr txBox="1">
            <a:spLocks noGrp="1"/>
          </p:cNvSpPr>
          <p:nvPr>
            <p:ph type="body" idx="2"/>
          </p:nvPr>
        </p:nvSpPr>
        <p:spPr>
          <a:xfrm>
            <a:off x="1048941" y="3072909"/>
            <a:ext cx="2463403" cy="4193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1" name="Google Shape;341;p58"/>
          <p:cNvSpPr txBox="1">
            <a:spLocks noGrp="1"/>
          </p:cNvSpPr>
          <p:nvPr>
            <p:ph type="body" idx="3"/>
          </p:nvPr>
        </p:nvSpPr>
        <p:spPr>
          <a:xfrm>
            <a:off x="1048941" y="3629461"/>
            <a:ext cx="2463403" cy="4193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2" name="Google Shape;342;p58"/>
          <p:cNvSpPr txBox="1">
            <a:spLocks noGrp="1"/>
          </p:cNvSpPr>
          <p:nvPr>
            <p:ph type="body" idx="4"/>
          </p:nvPr>
        </p:nvSpPr>
        <p:spPr>
          <a:xfrm>
            <a:off x="1048941" y="4186012"/>
            <a:ext cx="2463403" cy="4193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3" name="Google Shape;343;p58"/>
          <p:cNvSpPr/>
          <p:nvPr/>
        </p:nvSpPr>
        <p:spPr>
          <a:xfrm>
            <a:off x="539354" y="2517590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788"/>
          </a:p>
        </p:txBody>
      </p:sp>
      <p:sp>
        <p:nvSpPr>
          <p:cNvPr id="344" name="Google Shape;344;p58"/>
          <p:cNvSpPr/>
          <p:nvPr/>
        </p:nvSpPr>
        <p:spPr>
          <a:xfrm>
            <a:off x="539354" y="3072909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788"/>
          </a:p>
        </p:txBody>
      </p:sp>
      <p:sp>
        <p:nvSpPr>
          <p:cNvPr id="345" name="Google Shape;345;p58"/>
          <p:cNvSpPr/>
          <p:nvPr/>
        </p:nvSpPr>
        <p:spPr>
          <a:xfrm>
            <a:off x="539354" y="3627487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788"/>
          </a:p>
        </p:txBody>
      </p:sp>
      <p:sp>
        <p:nvSpPr>
          <p:cNvPr id="346" name="Google Shape;346;p58"/>
          <p:cNvSpPr/>
          <p:nvPr/>
        </p:nvSpPr>
        <p:spPr>
          <a:xfrm>
            <a:off x="539354" y="4186012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788"/>
          </a:p>
        </p:txBody>
      </p:sp>
      <p:sp>
        <p:nvSpPr>
          <p:cNvPr id="347" name="Google Shape;347;p58"/>
          <p:cNvSpPr txBox="1">
            <a:spLocks noGrp="1"/>
          </p:cNvSpPr>
          <p:nvPr>
            <p:ph type="body" idx="5"/>
          </p:nvPr>
        </p:nvSpPr>
        <p:spPr>
          <a:xfrm>
            <a:off x="539354" y="1368028"/>
            <a:ext cx="3482578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58"/>
          <p:cNvSpPr txBox="1">
            <a:spLocks noGrp="1"/>
          </p:cNvSpPr>
          <p:nvPr>
            <p:ph type="body" idx="6"/>
          </p:nvPr>
        </p:nvSpPr>
        <p:spPr>
          <a:xfrm>
            <a:off x="539354" y="515801"/>
            <a:ext cx="3482578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58"/>
          <p:cNvSpPr/>
          <p:nvPr/>
        </p:nvSpPr>
        <p:spPr>
          <a:xfrm>
            <a:off x="4572001" y="539354"/>
            <a:ext cx="4031457" cy="4063603"/>
          </a:xfrm>
          <a:prstGeom prst="roundRect">
            <a:avLst>
              <a:gd name="adj" fmla="val 2455"/>
            </a:avLst>
          </a:prstGeom>
          <a:solidFill>
            <a:srgbClr val="DAF1F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8"/>
          <p:cNvSpPr txBox="1">
            <a:spLocks noGrp="1"/>
          </p:cNvSpPr>
          <p:nvPr>
            <p:ph type="body" idx="7"/>
          </p:nvPr>
        </p:nvSpPr>
        <p:spPr>
          <a:xfrm>
            <a:off x="4761310" y="698734"/>
            <a:ext cx="3652838" cy="336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1" name="Google Shape;351;p58"/>
          <p:cNvSpPr txBox="1">
            <a:spLocks noGrp="1"/>
          </p:cNvSpPr>
          <p:nvPr>
            <p:ph type="body" idx="8"/>
          </p:nvPr>
        </p:nvSpPr>
        <p:spPr>
          <a:xfrm>
            <a:off x="4761310" y="3529460"/>
            <a:ext cx="3652838" cy="53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2" name="Google Shape;352;p58"/>
          <p:cNvSpPr txBox="1">
            <a:spLocks noGrp="1"/>
          </p:cNvSpPr>
          <p:nvPr>
            <p:ph type="body" idx="9"/>
          </p:nvPr>
        </p:nvSpPr>
        <p:spPr>
          <a:xfrm>
            <a:off x="4761310" y="4142876"/>
            <a:ext cx="3652838" cy="37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40"/>
              <a:buFont typeface="Lato"/>
              <a:buNone/>
              <a:defRPr sz="78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3" name="Google Shape;353;p58"/>
          <p:cNvSpPr>
            <a:spLocks noGrp="1"/>
          </p:cNvSpPr>
          <p:nvPr>
            <p:ph type="media" idx="13"/>
          </p:nvPr>
        </p:nvSpPr>
        <p:spPr>
          <a:xfrm>
            <a:off x="4761310" y="1173066"/>
            <a:ext cx="3652838" cy="2212285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21600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54" name="Google Shape;354;p58"/>
          <p:cNvGrpSpPr/>
          <p:nvPr/>
        </p:nvGrpSpPr>
        <p:grpSpPr>
          <a:xfrm>
            <a:off x="6823652" y="231621"/>
            <a:ext cx="1780995" cy="431141"/>
            <a:chOff x="659657" y="2362600"/>
            <a:chExt cx="2374660" cy="574855"/>
          </a:xfrm>
        </p:grpSpPr>
        <p:sp>
          <p:nvSpPr>
            <p:cNvPr id="355" name="Google Shape;355;p58"/>
            <p:cNvSpPr/>
            <p:nvPr/>
          </p:nvSpPr>
          <p:spPr>
            <a:xfrm>
              <a:off x="1144556" y="2535090"/>
              <a:ext cx="1889761" cy="279023"/>
            </a:xfrm>
            <a:custGeom>
              <a:avLst/>
              <a:gdLst/>
              <a:ahLst/>
              <a:cxnLst/>
              <a:rect l="l" t="t" r="r" b="b"/>
              <a:pathLst>
                <a:path w="2305169" h="299463" extrusionOk="0">
                  <a:moveTo>
                    <a:pt x="2159779" y="299463"/>
                  </a:moveTo>
                  <a:lnTo>
                    <a:pt x="0" y="299463"/>
                  </a:lnTo>
                  <a:lnTo>
                    <a:pt x="0" y="0"/>
                  </a:lnTo>
                  <a:lnTo>
                    <a:pt x="2305170" y="0"/>
                  </a:lnTo>
                  <a:lnTo>
                    <a:pt x="2159779" y="29946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216000" tIns="45700" rIns="1800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Link para vídeo</a:t>
              </a:r>
              <a:endParaRPr sz="788"/>
            </a:p>
          </p:txBody>
        </p:sp>
        <p:pic>
          <p:nvPicPr>
            <p:cNvPr id="356" name="Google Shape;356;p5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9657" y="2362600"/>
              <a:ext cx="574855" cy="5748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7" name="Google Shape;357;p58"/>
          <p:cNvSpPr txBox="1">
            <a:spLocks noGrp="1"/>
          </p:cNvSpPr>
          <p:nvPr>
            <p:ph type="subTitle" idx="14"/>
          </p:nvPr>
        </p:nvSpPr>
        <p:spPr>
          <a:xfrm>
            <a:off x="420723" y="50613"/>
            <a:ext cx="2527286" cy="35315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erguntas - Video">
  <p:cSld name="5 Perguntas - Video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9"/>
          <p:cNvSpPr/>
          <p:nvPr/>
        </p:nvSpPr>
        <p:spPr>
          <a:xfrm rot="-5400000">
            <a:off x="-83082" y="513255"/>
            <a:ext cx="4692851" cy="4116984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59"/>
          <p:cNvSpPr txBox="1">
            <a:spLocks noGrp="1"/>
          </p:cNvSpPr>
          <p:nvPr>
            <p:ph type="body" idx="1"/>
          </p:nvPr>
        </p:nvSpPr>
        <p:spPr>
          <a:xfrm>
            <a:off x="539354" y="515801"/>
            <a:ext cx="3482578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" name="Google Shape;361;p59"/>
          <p:cNvSpPr/>
          <p:nvPr/>
        </p:nvSpPr>
        <p:spPr>
          <a:xfrm>
            <a:off x="539354" y="2073896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788"/>
          </a:p>
        </p:txBody>
      </p:sp>
      <p:sp>
        <p:nvSpPr>
          <p:cNvPr id="362" name="Google Shape;362;p59"/>
          <p:cNvSpPr/>
          <p:nvPr/>
        </p:nvSpPr>
        <p:spPr>
          <a:xfrm>
            <a:off x="539354" y="2735873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788"/>
          </a:p>
        </p:txBody>
      </p:sp>
      <p:sp>
        <p:nvSpPr>
          <p:cNvPr id="363" name="Google Shape;363;p59"/>
          <p:cNvSpPr/>
          <p:nvPr/>
        </p:nvSpPr>
        <p:spPr>
          <a:xfrm>
            <a:off x="539354" y="3397850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788"/>
          </a:p>
        </p:txBody>
      </p:sp>
      <p:sp>
        <p:nvSpPr>
          <p:cNvPr id="364" name="Google Shape;364;p59"/>
          <p:cNvSpPr/>
          <p:nvPr/>
        </p:nvSpPr>
        <p:spPr>
          <a:xfrm>
            <a:off x="539354" y="4059827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788"/>
          </a:p>
        </p:txBody>
      </p:sp>
      <p:sp>
        <p:nvSpPr>
          <p:cNvPr id="365" name="Google Shape;365;p59"/>
          <p:cNvSpPr txBox="1">
            <a:spLocks noGrp="1"/>
          </p:cNvSpPr>
          <p:nvPr>
            <p:ph type="body" idx="2"/>
          </p:nvPr>
        </p:nvSpPr>
        <p:spPr>
          <a:xfrm>
            <a:off x="1048941" y="1411919"/>
            <a:ext cx="2463403" cy="5678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6" name="Google Shape;366;p59"/>
          <p:cNvSpPr/>
          <p:nvPr/>
        </p:nvSpPr>
        <p:spPr>
          <a:xfrm>
            <a:off x="539354" y="1411919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788"/>
          </a:p>
        </p:txBody>
      </p:sp>
      <p:sp>
        <p:nvSpPr>
          <p:cNvPr id="367" name="Google Shape;367;p59"/>
          <p:cNvSpPr txBox="1">
            <a:spLocks noGrp="1"/>
          </p:cNvSpPr>
          <p:nvPr>
            <p:ph type="body" idx="3"/>
          </p:nvPr>
        </p:nvSpPr>
        <p:spPr>
          <a:xfrm>
            <a:off x="1048941" y="4059828"/>
            <a:ext cx="2463403" cy="5678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8" name="Google Shape;368;p59"/>
          <p:cNvSpPr txBox="1">
            <a:spLocks noGrp="1"/>
          </p:cNvSpPr>
          <p:nvPr>
            <p:ph type="body" idx="4"/>
          </p:nvPr>
        </p:nvSpPr>
        <p:spPr>
          <a:xfrm>
            <a:off x="1048941" y="3397850"/>
            <a:ext cx="2463403" cy="5678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9" name="Google Shape;369;p59"/>
          <p:cNvSpPr txBox="1">
            <a:spLocks noGrp="1"/>
          </p:cNvSpPr>
          <p:nvPr>
            <p:ph type="body" idx="5"/>
          </p:nvPr>
        </p:nvSpPr>
        <p:spPr>
          <a:xfrm>
            <a:off x="1048941" y="2735873"/>
            <a:ext cx="2463403" cy="5678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0" name="Google Shape;370;p59"/>
          <p:cNvSpPr txBox="1">
            <a:spLocks noGrp="1"/>
          </p:cNvSpPr>
          <p:nvPr>
            <p:ph type="body" idx="6"/>
          </p:nvPr>
        </p:nvSpPr>
        <p:spPr>
          <a:xfrm>
            <a:off x="1048941" y="2073896"/>
            <a:ext cx="2463403" cy="5678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1" name="Google Shape;371;p59"/>
          <p:cNvSpPr/>
          <p:nvPr/>
        </p:nvSpPr>
        <p:spPr>
          <a:xfrm>
            <a:off x="4572001" y="539354"/>
            <a:ext cx="4031457" cy="4063603"/>
          </a:xfrm>
          <a:prstGeom prst="roundRect">
            <a:avLst>
              <a:gd name="adj" fmla="val 2455"/>
            </a:avLst>
          </a:prstGeom>
          <a:solidFill>
            <a:srgbClr val="DAF1F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9"/>
          <p:cNvSpPr txBox="1">
            <a:spLocks noGrp="1"/>
          </p:cNvSpPr>
          <p:nvPr>
            <p:ph type="body" idx="7"/>
          </p:nvPr>
        </p:nvSpPr>
        <p:spPr>
          <a:xfrm>
            <a:off x="4761310" y="698734"/>
            <a:ext cx="3652838" cy="336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3" name="Google Shape;373;p59"/>
          <p:cNvSpPr txBox="1">
            <a:spLocks noGrp="1"/>
          </p:cNvSpPr>
          <p:nvPr>
            <p:ph type="body" idx="8"/>
          </p:nvPr>
        </p:nvSpPr>
        <p:spPr>
          <a:xfrm>
            <a:off x="4761310" y="3529460"/>
            <a:ext cx="3652838" cy="53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4" name="Google Shape;374;p59"/>
          <p:cNvSpPr txBox="1">
            <a:spLocks noGrp="1"/>
          </p:cNvSpPr>
          <p:nvPr>
            <p:ph type="body" idx="9"/>
          </p:nvPr>
        </p:nvSpPr>
        <p:spPr>
          <a:xfrm>
            <a:off x="4761310" y="4142876"/>
            <a:ext cx="3652838" cy="37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40"/>
              <a:buFont typeface="Lato"/>
              <a:buNone/>
              <a:defRPr sz="78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5" name="Google Shape;375;p59"/>
          <p:cNvSpPr>
            <a:spLocks noGrp="1"/>
          </p:cNvSpPr>
          <p:nvPr>
            <p:ph type="media" idx="13"/>
          </p:nvPr>
        </p:nvSpPr>
        <p:spPr>
          <a:xfrm>
            <a:off x="4761310" y="1173066"/>
            <a:ext cx="3652838" cy="2212285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21600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76" name="Google Shape;376;p59"/>
          <p:cNvGrpSpPr/>
          <p:nvPr/>
        </p:nvGrpSpPr>
        <p:grpSpPr>
          <a:xfrm>
            <a:off x="6823652" y="231621"/>
            <a:ext cx="1780995" cy="431141"/>
            <a:chOff x="659657" y="2362600"/>
            <a:chExt cx="2374660" cy="574855"/>
          </a:xfrm>
        </p:grpSpPr>
        <p:sp>
          <p:nvSpPr>
            <p:cNvPr id="377" name="Google Shape;377;p59"/>
            <p:cNvSpPr/>
            <p:nvPr/>
          </p:nvSpPr>
          <p:spPr>
            <a:xfrm>
              <a:off x="1144556" y="2535090"/>
              <a:ext cx="1889761" cy="279023"/>
            </a:xfrm>
            <a:custGeom>
              <a:avLst/>
              <a:gdLst/>
              <a:ahLst/>
              <a:cxnLst/>
              <a:rect l="l" t="t" r="r" b="b"/>
              <a:pathLst>
                <a:path w="2305169" h="299463" extrusionOk="0">
                  <a:moveTo>
                    <a:pt x="2159779" y="299463"/>
                  </a:moveTo>
                  <a:lnTo>
                    <a:pt x="0" y="299463"/>
                  </a:lnTo>
                  <a:lnTo>
                    <a:pt x="0" y="0"/>
                  </a:lnTo>
                  <a:lnTo>
                    <a:pt x="2305170" y="0"/>
                  </a:lnTo>
                  <a:lnTo>
                    <a:pt x="2159779" y="29946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216000" tIns="45700" rIns="1800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Link para vídeo</a:t>
              </a:r>
              <a:endParaRPr sz="788"/>
            </a:p>
          </p:txBody>
        </p:sp>
        <p:pic>
          <p:nvPicPr>
            <p:cNvPr id="378" name="Google Shape;378;p5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9657" y="2362600"/>
              <a:ext cx="574855" cy="5748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9" name="Google Shape;379;p59"/>
          <p:cNvSpPr txBox="1">
            <a:spLocks noGrp="1"/>
          </p:cNvSpPr>
          <p:nvPr>
            <p:ph type="subTitle" idx="14"/>
          </p:nvPr>
        </p:nvSpPr>
        <p:spPr>
          <a:xfrm>
            <a:off x="420723" y="50613"/>
            <a:ext cx="2527286" cy="35315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erguntas - Citacao">
  <p:cSld name="4 Perguntas - Citacao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0"/>
          <p:cNvSpPr/>
          <p:nvPr/>
        </p:nvSpPr>
        <p:spPr>
          <a:xfrm rot="-5400000">
            <a:off x="-83082" y="513255"/>
            <a:ext cx="4692851" cy="4116984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0"/>
          <p:cNvSpPr txBox="1">
            <a:spLocks noGrp="1"/>
          </p:cNvSpPr>
          <p:nvPr>
            <p:ph type="body" idx="1"/>
          </p:nvPr>
        </p:nvSpPr>
        <p:spPr>
          <a:xfrm>
            <a:off x="1048941" y="2516357"/>
            <a:ext cx="2463403" cy="4193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3" name="Google Shape;383;p60"/>
          <p:cNvSpPr txBox="1">
            <a:spLocks noGrp="1"/>
          </p:cNvSpPr>
          <p:nvPr>
            <p:ph type="body" idx="2"/>
          </p:nvPr>
        </p:nvSpPr>
        <p:spPr>
          <a:xfrm>
            <a:off x="1048941" y="3072909"/>
            <a:ext cx="2463403" cy="4193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4" name="Google Shape;384;p60"/>
          <p:cNvSpPr txBox="1">
            <a:spLocks noGrp="1"/>
          </p:cNvSpPr>
          <p:nvPr>
            <p:ph type="body" idx="3"/>
          </p:nvPr>
        </p:nvSpPr>
        <p:spPr>
          <a:xfrm>
            <a:off x="1048941" y="3629461"/>
            <a:ext cx="2463403" cy="4193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5" name="Google Shape;385;p60"/>
          <p:cNvSpPr txBox="1">
            <a:spLocks noGrp="1"/>
          </p:cNvSpPr>
          <p:nvPr>
            <p:ph type="body" idx="4"/>
          </p:nvPr>
        </p:nvSpPr>
        <p:spPr>
          <a:xfrm>
            <a:off x="1048941" y="4186012"/>
            <a:ext cx="2463403" cy="4193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6" name="Google Shape;386;p60"/>
          <p:cNvSpPr/>
          <p:nvPr/>
        </p:nvSpPr>
        <p:spPr>
          <a:xfrm>
            <a:off x="539354" y="2517590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788"/>
          </a:p>
        </p:txBody>
      </p:sp>
      <p:sp>
        <p:nvSpPr>
          <p:cNvPr id="387" name="Google Shape;387;p60"/>
          <p:cNvSpPr/>
          <p:nvPr/>
        </p:nvSpPr>
        <p:spPr>
          <a:xfrm>
            <a:off x="539354" y="3072909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788"/>
          </a:p>
        </p:txBody>
      </p:sp>
      <p:sp>
        <p:nvSpPr>
          <p:cNvPr id="388" name="Google Shape;388;p60"/>
          <p:cNvSpPr/>
          <p:nvPr/>
        </p:nvSpPr>
        <p:spPr>
          <a:xfrm>
            <a:off x="539354" y="3627487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788"/>
          </a:p>
        </p:txBody>
      </p:sp>
      <p:sp>
        <p:nvSpPr>
          <p:cNvPr id="389" name="Google Shape;389;p60"/>
          <p:cNvSpPr/>
          <p:nvPr/>
        </p:nvSpPr>
        <p:spPr>
          <a:xfrm>
            <a:off x="539354" y="4186012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788"/>
          </a:p>
        </p:txBody>
      </p:sp>
      <p:sp>
        <p:nvSpPr>
          <p:cNvPr id="390" name="Google Shape;390;p60"/>
          <p:cNvSpPr/>
          <p:nvPr/>
        </p:nvSpPr>
        <p:spPr>
          <a:xfrm>
            <a:off x="4761310" y="538165"/>
            <a:ext cx="3843337" cy="4064706"/>
          </a:xfrm>
          <a:prstGeom prst="roundRect">
            <a:avLst>
              <a:gd name="adj" fmla="val 2976"/>
            </a:avLst>
          </a:prstGeom>
          <a:solidFill>
            <a:srgbClr val="DAF1F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60"/>
          <p:cNvSpPr txBox="1"/>
          <p:nvPr/>
        </p:nvSpPr>
        <p:spPr>
          <a:xfrm>
            <a:off x="4595161" y="243849"/>
            <a:ext cx="258857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950" b="0" i="0" u="none" strike="noStrike" cap="none">
                <a:solidFill>
                  <a:srgbClr val="2A767A"/>
                </a:solidFill>
                <a:latin typeface="Paytone One"/>
                <a:ea typeface="Paytone One"/>
                <a:cs typeface="Paytone One"/>
                <a:sym typeface="Paytone One"/>
              </a:rPr>
              <a:t>“</a:t>
            </a:r>
            <a:endParaRPr sz="788"/>
          </a:p>
        </p:txBody>
      </p:sp>
      <p:sp>
        <p:nvSpPr>
          <p:cNvPr id="392" name="Google Shape;392;p60"/>
          <p:cNvSpPr txBox="1">
            <a:spLocks noGrp="1"/>
          </p:cNvSpPr>
          <p:nvPr>
            <p:ph type="body" idx="5"/>
          </p:nvPr>
        </p:nvSpPr>
        <p:spPr>
          <a:xfrm>
            <a:off x="539354" y="1368028"/>
            <a:ext cx="3482578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60"/>
          <p:cNvSpPr txBox="1">
            <a:spLocks noGrp="1"/>
          </p:cNvSpPr>
          <p:nvPr>
            <p:ph type="body" idx="6"/>
          </p:nvPr>
        </p:nvSpPr>
        <p:spPr>
          <a:xfrm>
            <a:off x="539354" y="515801"/>
            <a:ext cx="3482578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60"/>
          <p:cNvSpPr txBox="1">
            <a:spLocks noGrp="1"/>
          </p:cNvSpPr>
          <p:nvPr>
            <p:ph type="subTitle" idx="7"/>
          </p:nvPr>
        </p:nvSpPr>
        <p:spPr>
          <a:xfrm>
            <a:off x="420723" y="50613"/>
            <a:ext cx="2527286" cy="35315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" name="Google Shape;395;p60"/>
          <p:cNvSpPr txBox="1">
            <a:spLocks noGrp="1"/>
          </p:cNvSpPr>
          <p:nvPr>
            <p:ph type="body" idx="8"/>
          </p:nvPr>
        </p:nvSpPr>
        <p:spPr>
          <a:xfrm>
            <a:off x="5120879" y="698733"/>
            <a:ext cx="3308747" cy="3346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92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6" name="Google Shape;396;p60"/>
          <p:cNvSpPr txBox="1">
            <a:spLocks noGrp="1"/>
          </p:cNvSpPr>
          <p:nvPr>
            <p:ph type="body" idx="9"/>
          </p:nvPr>
        </p:nvSpPr>
        <p:spPr>
          <a:xfrm>
            <a:off x="5120878" y="4171730"/>
            <a:ext cx="3308747" cy="304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sz="9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erguntas - Citacao">
  <p:cSld name="5 Perguntas - Citacao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1"/>
          <p:cNvSpPr/>
          <p:nvPr/>
        </p:nvSpPr>
        <p:spPr>
          <a:xfrm rot="-5400000">
            <a:off x="-83082" y="513255"/>
            <a:ext cx="4692851" cy="4116984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61"/>
          <p:cNvSpPr/>
          <p:nvPr/>
        </p:nvSpPr>
        <p:spPr>
          <a:xfrm>
            <a:off x="4761310" y="538165"/>
            <a:ext cx="3843337" cy="4064706"/>
          </a:xfrm>
          <a:prstGeom prst="roundRect">
            <a:avLst>
              <a:gd name="adj" fmla="val 2976"/>
            </a:avLst>
          </a:prstGeom>
          <a:solidFill>
            <a:srgbClr val="DAF1F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61"/>
          <p:cNvSpPr txBox="1"/>
          <p:nvPr/>
        </p:nvSpPr>
        <p:spPr>
          <a:xfrm>
            <a:off x="4595161" y="243849"/>
            <a:ext cx="258857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950" b="0" i="0" u="none" strike="noStrike" cap="none">
                <a:solidFill>
                  <a:srgbClr val="2A767A"/>
                </a:solidFill>
                <a:latin typeface="Paytone One"/>
                <a:ea typeface="Paytone One"/>
                <a:cs typeface="Paytone One"/>
                <a:sym typeface="Paytone One"/>
              </a:rPr>
              <a:t>“</a:t>
            </a:r>
            <a:endParaRPr sz="788"/>
          </a:p>
        </p:txBody>
      </p:sp>
      <p:sp>
        <p:nvSpPr>
          <p:cNvPr id="401" name="Google Shape;401;p61"/>
          <p:cNvSpPr txBox="1">
            <a:spLocks noGrp="1"/>
          </p:cNvSpPr>
          <p:nvPr>
            <p:ph type="body" idx="1"/>
          </p:nvPr>
        </p:nvSpPr>
        <p:spPr>
          <a:xfrm>
            <a:off x="539354" y="515801"/>
            <a:ext cx="3482578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61"/>
          <p:cNvSpPr/>
          <p:nvPr/>
        </p:nvSpPr>
        <p:spPr>
          <a:xfrm>
            <a:off x="539354" y="2073896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788"/>
          </a:p>
        </p:txBody>
      </p:sp>
      <p:sp>
        <p:nvSpPr>
          <p:cNvPr id="403" name="Google Shape;403;p61"/>
          <p:cNvSpPr/>
          <p:nvPr/>
        </p:nvSpPr>
        <p:spPr>
          <a:xfrm>
            <a:off x="539354" y="2735873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788"/>
          </a:p>
        </p:txBody>
      </p:sp>
      <p:sp>
        <p:nvSpPr>
          <p:cNvPr id="404" name="Google Shape;404;p61"/>
          <p:cNvSpPr/>
          <p:nvPr/>
        </p:nvSpPr>
        <p:spPr>
          <a:xfrm>
            <a:off x="539354" y="3397850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788"/>
          </a:p>
        </p:txBody>
      </p:sp>
      <p:sp>
        <p:nvSpPr>
          <p:cNvPr id="405" name="Google Shape;405;p61"/>
          <p:cNvSpPr/>
          <p:nvPr/>
        </p:nvSpPr>
        <p:spPr>
          <a:xfrm>
            <a:off x="539354" y="4059827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788"/>
          </a:p>
        </p:txBody>
      </p:sp>
      <p:sp>
        <p:nvSpPr>
          <p:cNvPr id="406" name="Google Shape;406;p61"/>
          <p:cNvSpPr txBox="1">
            <a:spLocks noGrp="1"/>
          </p:cNvSpPr>
          <p:nvPr>
            <p:ph type="body" idx="2"/>
          </p:nvPr>
        </p:nvSpPr>
        <p:spPr>
          <a:xfrm>
            <a:off x="1048941" y="1411919"/>
            <a:ext cx="2463403" cy="5678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07" name="Google Shape;407;p61"/>
          <p:cNvSpPr/>
          <p:nvPr/>
        </p:nvSpPr>
        <p:spPr>
          <a:xfrm>
            <a:off x="539354" y="1411919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788"/>
          </a:p>
        </p:txBody>
      </p:sp>
      <p:sp>
        <p:nvSpPr>
          <p:cNvPr id="408" name="Google Shape;408;p61"/>
          <p:cNvSpPr txBox="1">
            <a:spLocks noGrp="1"/>
          </p:cNvSpPr>
          <p:nvPr>
            <p:ph type="body" idx="3"/>
          </p:nvPr>
        </p:nvSpPr>
        <p:spPr>
          <a:xfrm>
            <a:off x="1048941" y="4059828"/>
            <a:ext cx="2463403" cy="5678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09" name="Google Shape;409;p61"/>
          <p:cNvSpPr txBox="1">
            <a:spLocks noGrp="1"/>
          </p:cNvSpPr>
          <p:nvPr>
            <p:ph type="body" idx="4"/>
          </p:nvPr>
        </p:nvSpPr>
        <p:spPr>
          <a:xfrm>
            <a:off x="1048941" y="3397850"/>
            <a:ext cx="2463403" cy="5678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10" name="Google Shape;410;p61"/>
          <p:cNvSpPr txBox="1">
            <a:spLocks noGrp="1"/>
          </p:cNvSpPr>
          <p:nvPr>
            <p:ph type="body" idx="5"/>
          </p:nvPr>
        </p:nvSpPr>
        <p:spPr>
          <a:xfrm>
            <a:off x="1048941" y="2735873"/>
            <a:ext cx="2463403" cy="5678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11" name="Google Shape;411;p61"/>
          <p:cNvSpPr txBox="1">
            <a:spLocks noGrp="1"/>
          </p:cNvSpPr>
          <p:nvPr>
            <p:ph type="body" idx="6"/>
          </p:nvPr>
        </p:nvSpPr>
        <p:spPr>
          <a:xfrm>
            <a:off x="1048941" y="2073896"/>
            <a:ext cx="2463403" cy="5678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12" name="Google Shape;412;p61"/>
          <p:cNvSpPr txBox="1"/>
          <p:nvPr/>
        </p:nvSpPr>
        <p:spPr>
          <a:xfrm rot="655">
            <a:off x="412705" y="84763"/>
            <a:ext cx="1244483" cy="293721"/>
          </a:xfrm>
          <a:prstGeom prst="rect">
            <a:avLst/>
          </a:prstGeom>
          <a:solidFill>
            <a:srgbClr val="A6D66E"/>
          </a:solidFill>
          <a:ln>
            <a:noFill/>
          </a:ln>
        </p:spPr>
        <p:txBody>
          <a:bodyPr spcFirstLastPara="1" wrap="square" lIns="162000" tIns="54000" rIns="162000" bIns="54000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Na prática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13" name="Google Shape;413;p61"/>
          <p:cNvSpPr txBox="1">
            <a:spLocks noGrp="1"/>
          </p:cNvSpPr>
          <p:nvPr>
            <p:ph type="body" idx="7"/>
          </p:nvPr>
        </p:nvSpPr>
        <p:spPr>
          <a:xfrm>
            <a:off x="5120879" y="698733"/>
            <a:ext cx="3308747" cy="3346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92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14" name="Google Shape;414;p61"/>
          <p:cNvSpPr txBox="1">
            <a:spLocks noGrp="1"/>
          </p:cNvSpPr>
          <p:nvPr>
            <p:ph type="body" idx="8"/>
          </p:nvPr>
        </p:nvSpPr>
        <p:spPr>
          <a:xfrm>
            <a:off x="5120878" y="4171730"/>
            <a:ext cx="3308747" cy="304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sz="9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15" name="Google Shape;415;p61"/>
          <p:cNvSpPr txBox="1">
            <a:spLocks noGrp="1"/>
          </p:cNvSpPr>
          <p:nvPr>
            <p:ph type="subTitle" idx="9"/>
          </p:nvPr>
        </p:nvSpPr>
        <p:spPr>
          <a:xfrm>
            <a:off x="420723" y="50613"/>
            <a:ext cx="2527286" cy="35315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Box pequeno">
  <p:cSld name=" Box pequeno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2"/>
          <p:cNvSpPr/>
          <p:nvPr/>
        </p:nvSpPr>
        <p:spPr>
          <a:xfrm rot="-5400000">
            <a:off x="-447346" y="877518"/>
            <a:ext cx="4692851" cy="3388454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d469c75e4c_0_450"/>
          <p:cNvSpPr/>
          <p:nvPr/>
        </p:nvSpPr>
        <p:spPr>
          <a:xfrm>
            <a:off x="251520" y="195487"/>
            <a:ext cx="8640900" cy="469867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92CC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694" rIns="91425" bIns="4569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g2d469c75e4c_0_450"/>
          <p:cNvSpPr txBox="1">
            <a:spLocks noGrp="1"/>
          </p:cNvSpPr>
          <p:nvPr>
            <p:ph type="ctrTitle"/>
          </p:nvPr>
        </p:nvSpPr>
        <p:spPr>
          <a:xfrm>
            <a:off x="685800" y="1597821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sz="44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g2d469c75e4c_0_450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888888"/>
              </a:buClr>
              <a:buSzPts val="4300"/>
              <a:buFont typeface="Arial"/>
              <a:buNone/>
              <a:defRPr sz="32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888888"/>
              </a:buClr>
              <a:buSzPts val="3700"/>
              <a:buFont typeface="Arial"/>
              <a:buNone/>
              <a:defRPr sz="27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sz="20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sz="20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sz="20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sz="20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sz="20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sz="20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2" name="Google Shape;422;g2d469c75e4c_0_450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3" name="Google Shape;423;g2d469c75e4c_0_450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52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4" name="Google Shape;424;g2d469c75e4c_0_450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d469c75e4c_0_508"/>
          <p:cNvSpPr/>
          <p:nvPr/>
        </p:nvSpPr>
        <p:spPr>
          <a:xfrm>
            <a:off x="251520" y="195487"/>
            <a:ext cx="8640900" cy="469867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92CC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694" rIns="91425" bIns="4569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g2d469c75e4c_0_508"/>
          <p:cNvSpPr txBox="1">
            <a:spLocks noGrp="1"/>
          </p:cNvSpPr>
          <p:nvPr>
            <p:ph type="ctrTitle"/>
          </p:nvPr>
        </p:nvSpPr>
        <p:spPr>
          <a:xfrm>
            <a:off x="685800" y="1597821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sz="44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g2d469c75e4c_0_508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888888"/>
              </a:buClr>
              <a:buSzPts val="4300"/>
              <a:buFont typeface="Arial"/>
              <a:buNone/>
              <a:defRPr sz="32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888888"/>
              </a:buClr>
              <a:buSzPts val="3700"/>
              <a:buFont typeface="Arial"/>
              <a:buNone/>
              <a:defRPr sz="27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sz="20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sz="20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sz="20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sz="20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sz="20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sz="20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3" name="Google Shape;433;g2d469c75e4c_0_508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4" name="Google Shape;434;g2d469c75e4c_0_508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52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5" name="Google Shape;435;g2d469c75e4c_0_508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nas">
  <p:cSld name="2 Coluna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9"/>
          <p:cNvSpPr/>
          <p:nvPr/>
        </p:nvSpPr>
        <p:spPr>
          <a:xfrm rot="-5400000">
            <a:off x="2237038" y="-1806863"/>
            <a:ext cx="4692851" cy="8757223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9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8064103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body" idx="1"/>
          </p:nvPr>
        </p:nvSpPr>
        <p:spPr>
          <a:xfrm>
            <a:off x="539354" y="1368029"/>
            <a:ext cx="3990975" cy="323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" name="Google Shape;33;p29"/>
          <p:cNvSpPr txBox="1">
            <a:spLocks noGrp="1"/>
          </p:cNvSpPr>
          <p:nvPr>
            <p:ph type="body" idx="2"/>
          </p:nvPr>
        </p:nvSpPr>
        <p:spPr>
          <a:xfrm>
            <a:off x="4623449" y="1368029"/>
            <a:ext cx="3980008" cy="323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" name="Google Shape;34;p29"/>
          <p:cNvSpPr txBox="1">
            <a:spLocks noGrp="1"/>
          </p:cNvSpPr>
          <p:nvPr>
            <p:ph type="subTitle" idx="3"/>
          </p:nvPr>
        </p:nvSpPr>
        <p:spPr>
          <a:xfrm>
            <a:off x="420723" y="50613"/>
            <a:ext cx="2527286" cy="35315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Capa_Linguagens">
  <p:cSld name="Capa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g2d469c75e4c_0_9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879" y="255450"/>
            <a:ext cx="1090250" cy="8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2d469c75e4c_0_9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4026" y="4630551"/>
            <a:ext cx="2034725" cy="2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2d469c75e4c_0_959"/>
          <p:cNvSpPr/>
          <p:nvPr/>
        </p:nvSpPr>
        <p:spPr>
          <a:xfrm>
            <a:off x="3997050" y="507087"/>
            <a:ext cx="1149975" cy="1149975"/>
          </a:xfrm>
          <a:prstGeom prst="ellipse">
            <a:avLst/>
          </a:prstGeom>
          <a:solidFill>
            <a:srgbClr val="FFF8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g2d469c75e4c_0_9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5029875" y="70189"/>
            <a:ext cx="13335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2d469c75e4c_0_959"/>
          <p:cNvPicPr preferRelativeResize="0"/>
          <p:nvPr/>
        </p:nvPicPr>
        <p:blipFill rotWithShape="1">
          <a:blip r:embed="rId5">
            <a:alphaModFix/>
          </a:blip>
          <a:srcRect l="-1265" r="-10"/>
          <a:stretch/>
        </p:blipFill>
        <p:spPr>
          <a:xfrm>
            <a:off x="3865526" y="546825"/>
            <a:ext cx="1319397" cy="1145054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2d469c75e4c_0_959"/>
          <p:cNvSpPr/>
          <p:nvPr/>
        </p:nvSpPr>
        <p:spPr>
          <a:xfrm>
            <a:off x="7769500" y="202287"/>
            <a:ext cx="1149975" cy="1149975"/>
          </a:xfrm>
          <a:prstGeom prst="ellipse">
            <a:avLst/>
          </a:prstGeom>
          <a:solidFill>
            <a:srgbClr val="FFF8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2d469c75e4c_0_959"/>
          <p:cNvSpPr/>
          <p:nvPr/>
        </p:nvSpPr>
        <p:spPr>
          <a:xfrm rot="-48404" flipH="1">
            <a:off x="7865105" y="891680"/>
            <a:ext cx="958820" cy="309629"/>
          </a:xfrm>
          <a:prstGeom prst="roundRect">
            <a:avLst>
              <a:gd name="adj" fmla="val 7293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600" b="0" i="0" u="none" strike="noStrike" cap="none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SÉRIE</a:t>
            </a:r>
            <a:endParaRPr sz="1600" b="0" i="0" u="none" strike="noStrike" cap="none">
              <a:solidFill>
                <a:srgbClr val="000000"/>
              </a:solidFill>
              <a:latin typeface="Saira Medium"/>
              <a:ea typeface="Saira Medium"/>
              <a:cs typeface="Saira Medium"/>
              <a:sym typeface="Saira Medium"/>
            </a:endParaRPr>
          </a:p>
        </p:txBody>
      </p:sp>
      <p:pic>
        <p:nvPicPr>
          <p:cNvPr id="446" name="Google Shape;446;g2d469c75e4c_0_95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5525" y="420601"/>
            <a:ext cx="1149900" cy="35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2d469c75e4c_0_95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68150" y="395699"/>
            <a:ext cx="360318" cy="3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e objetivos">
  <p:cSld name="Conteúdo e objetivos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d469c75e4c_0_969"/>
          <p:cNvSpPr/>
          <p:nvPr/>
        </p:nvSpPr>
        <p:spPr>
          <a:xfrm rot="5400000" flipH="1">
            <a:off x="4425512" y="381611"/>
            <a:ext cx="4692825" cy="4380300"/>
          </a:xfrm>
          <a:prstGeom prst="round2SameRect">
            <a:avLst>
              <a:gd name="adj1" fmla="val 2014"/>
              <a:gd name="adj2" fmla="val 0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2d469c75e4c_0_969"/>
          <p:cNvSpPr/>
          <p:nvPr/>
        </p:nvSpPr>
        <p:spPr>
          <a:xfrm rot="-5400000">
            <a:off x="46901" y="383300"/>
            <a:ext cx="4692825" cy="4376925"/>
          </a:xfrm>
          <a:prstGeom prst="round2SameRect">
            <a:avLst>
              <a:gd name="adj1" fmla="val 2014"/>
              <a:gd name="adj2" fmla="val 0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2d469c75e4c_0_969"/>
          <p:cNvSpPr txBox="1"/>
          <p:nvPr/>
        </p:nvSpPr>
        <p:spPr>
          <a:xfrm rot="491">
            <a:off x="420778" y="84787"/>
            <a:ext cx="1575675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Conteúdo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52" name="Google Shape;452;g2d469c75e4c_0_969"/>
          <p:cNvSpPr txBox="1"/>
          <p:nvPr/>
        </p:nvSpPr>
        <p:spPr>
          <a:xfrm rot="491">
            <a:off x="4797028" y="84787"/>
            <a:ext cx="1575675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Objetivos</a:t>
            </a:r>
            <a:endParaRPr sz="1500" b="0" i="0" u="none" strike="noStrike" cap="none">
              <a:solidFill>
                <a:srgbClr val="000000"/>
              </a:solidFill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sp>
        <p:nvSpPr>
          <p:cNvPr id="453" name="Google Shape;453;g2d469c75e4c_0_969"/>
          <p:cNvSpPr txBox="1">
            <a:spLocks noGrp="1"/>
          </p:cNvSpPr>
          <p:nvPr>
            <p:ph type="body" idx="1"/>
          </p:nvPr>
        </p:nvSpPr>
        <p:spPr>
          <a:xfrm>
            <a:off x="540544" y="539354"/>
            <a:ext cx="3481425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2476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344"/>
              </a:buClr>
              <a:buSzPts val="1600"/>
              <a:buFont typeface="Lato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54" name="Google Shape;454;g2d469c75e4c_0_969"/>
          <p:cNvSpPr txBox="1">
            <a:spLocks noGrp="1"/>
          </p:cNvSpPr>
          <p:nvPr>
            <p:ph type="body" idx="2"/>
          </p:nvPr>
        </p:nvSpPr>
        <p:spPr>
          <a:xfrm>
            <a:off x="5120879" y="539354"/>
            <a:ext cx="3481425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2476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344"/>
              </a:buClr>
              <a:buSzPts val="1600"/>
              <a:buFont typeface="Lato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 começar - Imagem Dir">
  <p:cSld name="Para começar - Imagem Dir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d469c75e4c_0_976"/>
          <p:cNvSpPr/>
          <p:nvPr/>
        </p:nvSpPr>
        <p:spPr>
          <a:xfrm rot="-5400000">
            <a:off x="-83036" y="513235"/>
            <a:ext cx="4692825" cy="4117050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2d469c75e4c_0_976"/>
          <p:cNvSpPr txBox="1">
            <a:spLocks noGrp="1"/>
          </p:cNvSpPr>
          <p:nvPr>
            <p:ph type="body" idx="1"/>
          </p:nvPr>
        </p:nvSpPr>
        <p:spPr>
          <a:xfrm>
            <a:off x="539354" y="1368029"/>
            <a:ext cx="3482550" cy="323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58" name="Google Shape;458;g2d469c75e4c_0_976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348255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1425" bIns="1800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459" name="Google Shape;459;g2d469c75e4c_0_976"/>
          <p:cNvSpPr/>
          <p:nvPr/>
        </p:nvSpPr>
        <p:spPr>
          <a:xfrm>
            <a:off x="4530329" y="548339"/>
            <a:ext cx="4073175" cy="4054725"/>
          </a:xfrm>
          <a:prstGeom prst="rect">
            <a:avLst/>
          </a:prstGeom>
          <a:solidFill>
            <a:schemeClr val="lt1"/>
          </a:solidFill>
          <a:ln w="635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2d469c75e4c_0_976"/>
          <p:cNvSpPr>
            <a:spLocks noGrp="1"/>
          </p:cNvSpPr>
          <p:nvPr>
            <p:ph type="pic" idx="2"/>
          </p:nvPr>
        </p:nvSpPr>
        <p:spPr>
          <a:xfrm>
            <a:off x="4612482" y="621101"/>
            <a:ext cx="3908925" cy="31531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61" name="Google Shape;461;g2d469c75e4c_0_976"/>
          <p:cNvSpPr txBox="1"/>
          <p:nvPr/>
        </p:nvSpPr>
        <p:spPr>
          <a:xfrm rot="491">
            <a:off x="420778" y="84787"/>
            <a:ext cx="1575675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Para começar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co no conteúdo - 1 Coluna">
  <p:cSld name="Foco no conteúdo - 1 Coluna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d469c75e4c_0_983"/>
          <p:cNvSpPr/>
          <p:nvPr/>
        </p:nvSpPr>
        <p:spPr>
          <a:xfrm rot="-5400000">
            <a:off x="2237051" y="-1806851"/>
            <a:ext cx="4692825" cy="8757225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g2d469c75e4c_0_983"/>
          <p:cNvSpPr txBox="1">
            <a:spLocks noGrp="1"/>
          </p:cNvSpPr>
          <p:nvPr>
            <p:ph type="body" idx="1"/>
          </p:nvPr>
        </p:nvSpPr>
        <p:spPr>
          <a:xfrm>
            <a:off x="539354" y="1368029"/>
            <a:ext cx="8064000" cy="323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65" name="Google Shape;465;g2d469c75e4c_0_983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806400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466" name="Google Shape;466;g2d469c75e4c_0_983"/>
          <p:cNvSpPr txBox="1"/>
          <p:nvPr/>
        </p:nvSpPr>
        <p:spPr>
          <a:xfrm rot="774">
            <a:off x="420779" y="84901"/>
            <a:ext cx="1998900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Foco no conteúdo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oco no Conteúdo - Imagem Dir">
  <p:cSld name="2_Foco no Conteúdo - Imagem Dir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d469c75e4c_0_988"/>
          <p:cNvSpPr/>
          <p:nvPr/>
        </p:nvSpPr>
        <p:spPr>
          <a:xfrm rot="-5400000">
            <a:off x="-83036" y="513235"/>
            <a:ext cx="4692825" cy="4117050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2d469c75e4c_0_988"/>
          <p:cNvSpPr txBox="1">
            <a:spLocks noGrp="1"/>
          </p:cNvSpPr>
          <p:nvPr>
            <p:ph type="body" idx="1"/>
          </p:nvPr>
        </p:nvSpPr>
        <p:spPr>
          <a:xfrm>
            <a:off x="539354" y="1368029"/>
            <a:ext cx="3482550" cy="323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70" name="Google Shape;470;g2d469c75e4c_0_988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348255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1425" bIns="1800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471" name="Google Shape;471;g2d469c75e4c_0_988"/>
          <p:cNvSpPr/>
          <p:nvPr/>
        </p:nvSpPr>
        <p:spPr>
          <a:xfrm>
            <a:off x="4530329" y="548339"/>
            <a:ext cx="4073175" cy="4054725"/>
          </a:xfrm>
          <a:prstGeom prst="rect">
            <a:avLst/>
          </a:prstGeom>
          <a:solidFill>
            <a:schemeClr val="lt1"/>
          </a:solidFill>
          <a:ln w="635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2d469c75e4c_0_988"/>
          <p:cNvSpPr>
            <a:spLocks noGrp="1"/>
          </p:cNvSpPr>
          <p:nvPr>
            <p:ph type="pic" idx="2"/>
          </p:nvPr>
        </p:nvSpPr>
        <p:spPr>
          <a:xfrm>
            <a:off x="4612482" y="621101"/>
            <a:ext cx="3908925" cy="31531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73" name="Google Shape;473;g2d469c75e4c_0_988"/>
          <p:cNvSpPr txBox="1"/>
          <p:nvPr/>
        </p:nvSpPr>
        <p:spPr>
          <a:xfrm rot="774">
            <a:off x="420779" y="84901"/>
            <a:ext cx="1998900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Na prática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 prática">
  <p:cSld name="Na prática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d469c75e4c_0_995"/>
          <p:cNvSpPr/>
          <p:nvPr/>
        </p:nvSpPr>
        <p:spPr>
          <a:xfrm rot="-5400000">
            <a:off x="2237051" y="-1806851"/>
            <a:ext cx="4692825" cy="8757225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2d469c75e4c_0_995"/>
          <p:cNvSpPr txBox="1">
            <a:spLocks noGrp="1"/>
          </p:cNvSpPr>
          <p:nvPr>
            <p:ph type="body" idx="1"/>
          </p:nvPr>
        </p:nvSpPr>
        <p:spPr>
          <a:xfrm>
            <a:off x="539354" y="1368029"/>
            <a:ext cx="8064000" cy="323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77" name="Google Shape;477;g2d469c75e4c_0_995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806400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478" name="Google Shape;478;g2d469c75e4c_0_995"/>
          <p:cNvSpPr txBox="1"/>
          <p:nvPr/>
        </p:nvSpPr>
        <p:spPr>
          <a:xfrm rot="774">
            <a:off x="420779" y="84901"/>
            <a:ext cx="1998900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Na prática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co no conteúdo - 2 Colunas">
  <p:cSld name="Foco no conteúdo - 2 Colunas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d469c75e4c_0_1000"/>
          <p:cNvSpPr/>
          <p:nvPr/>
        </p:nvSpPr>
        <p:spPr>
          <a:xfrm rot="-5400000">
            <a:off x="2237051" y="-1806851"/>
            <a:ext cx="4692825" cy="8757225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2d469c75e4c_0_1000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806400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482" name="Google Shape;482;g2d469c75e4c_0_1000"/>
          <p:cNvSpPr txBox="1">
            <a:spLocks noGrp="1"/>
          </p:cNvSpPr>
          <p:nvPr>
            <p:ph type="body" idx="1"/>
          </p:nvPr>
        </p:nvSpPr>
        <p:spPr>
          <a:xfrm>
            <a:off x="539354" y="1368029"/>
            <a:ext cx="3991050" cy="323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83" name="Google Shape;483;g2d469c75e4c_0_1000"/>
          <p:cNvSpPr txBox="1">
            <a:spLocks noGrp="1"/>
          </p:cNvSpPr>
          <p:nvPr>
            <p:ph type="body" idx="2"/>
          </p:nvPr>
        </p:nvSpPr>
        <p:spPr>
          <a:xfrm>
            <a:off x="4623449" y="1368029"/>
            <a:ext cx="3980025" cy="323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84" name="Google Shape;484;g2d469c75e4c_0_1000"/>
          <p:cNvSpPr txBox="1"/>
          <p:nvPr/>
        </p:nvSpPr>
        <p:spPr>
          <a:xfrm rot="774">
            <a:off x="420779" y="84901"/>
            <a:ext cx="1998900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Foco no conteúdo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co no Conteúdo - Quadro lista numerada">
  <p:cSld name="Foco no Conteúdo - Quadro lista numerada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d469c75e4c_0_1006"/>
          <p:cNvSpPr/>
          <p:nvPr/>
        </p:nvSpPr>
        <p:spPr>
          <a:xfrm rot="-5400000">
            <a:off x="2237051" y="-1806851"/>
            <a:ext cx="4692825" cy="8757225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2d469c75e4c_0_1006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2972925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488" name="Google Shape;488;g2d469c75e4c_0_1006"/>
          <p:cNvSpPr txBox="1">
            <a:spLocks noGrp="1"/>
          </p:cNvSpPr>
          <p:nvPr>
            <p:ph type="body" idx="1"/>
          </p:nvPr>
        </p:nvSpPr>
        <p:spPr>
          <a:xfrm>
            <a:off x="539353" y="1368029"/>
            <a:ext cx="2972925" cy="323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489" name="Google Shape;489;g2d469c75e4c_0_1006"/>
          <p:cNvCxnSpPr/>
          <p:nvPr/>
        </p:nvCxnSpPr>
        <p:spPr>
          <a:xfrm>
            <a:off x="3743325" y="2940473"/>
            <a:ext cx="5080275" cy="0"/>
          </a:xfrm>
          <a:prstGeom prst="straightConnector1">
            <a:avLst/>
          </a:prstGeom>
          <a:noFill/>
          <a:ln w="1905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0" name="Google Shape;490;g2d469c75e4c_0_1006"/>
          <p:cNvCxnSpPr/>
          <p:nvPr/>
        </p:nvCxnSpPr>
        <p:spPr>
          <a:xfrm>
            <a:off x="3743325" y="2109779"/>
            <a:ext cx="5080275" cy="0"/>
          </a:xfrm>
          <a:prstGeom prst="straightConnector1">
            <a:avLst/>
          </a:prstGeom>
          <a:noFill/>
          <a:ln w="1905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1" name="Google Shape;491;g2d469c75e4c_0_1006"/>
          <p:cNvCxnSpPr/>
          <p:nvPr/>
        </p:nvCxnSpPr>
        <p:spPr>
          <a:xfrm>
            <a:off x="3743325" y="4614989"/>
            <a:ext cx="5080275" cy="0"/>
          </a:xfrm>
          <a:prstGeom prst="straightConnector1">
            <a:avLst/>
          </a:prstGeom>
          <a:noFill/>
          <a:ln w="1905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2" name="Google Shape;492;g2d469c75e4c_0_1006"/>
          <p:cNvCxnSpPr/>
          <p:nvPr/>
        </p:nvCxnSpPr>
        <p:spPr>
          <a:xfrm>
            <a:off x="3743325" y="3767560"/>
            <a:ext cx="5080275" cy="0"/>
          </a:xfrm>
          <a:prstGeom prst="straightConnector1">
            <a:avLst/>
          </a:prstGeom>
          <a:noFill/>
          <a:ln w="1905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3" name="Google Shape;493;g2d469c75e4c_0_1006"/>
          <p:cNvSpPr txBox="1"/>
          <p:nvPr/>
        </p:nvSpPr>
        <p:spPr>
          <a:xfrm>
            <a:off x="3743325" y="1486957"/>
            <a:ext cx="507375" cy="532350"/>
          </a:xfrm>
          <a:prstGeom prst="rect">
            <a:avLst/>
          </a:prstGeom>
          <a:solidFill>
            <a:srgbClr val="F5D344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33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2880"/>
              <a:buFont typeface="Lato"/>
              <a:buNone/>
            </a:pPr>
            <a:r>
              <a:rPr lang="pt-BR" sz="2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788"/>
          </a:p>
        </p:txBody>
      </p:sp>
      <p:sp>
        <p:nvSpPr>
          <p:cNvPr id="494" name="Google Shape;494;g2d469c75e4c_0_1006"/>
          <p:cNvSpPr txBox="1"/>
          <p:nvPr/>
        </p:nvSpPr>
        <p:spPr>
          <a:xfrm>
            <a:off x="3743325" y="2316073"/>
            <a:ext cx="507375" cy="532350"/>
          </a:xfrm>
          <a:prstGeom prst="rect">
            <a:avLst/>
          </a:prstGeom>
          <a:solidFill>
            <a:srgbClr val="F5D344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33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2880"/>
              <a:buFont typeface="Lato"/>
              <a:buNone/>
            </a:pPr>
            <a:r>
              <a:rPr lang="pt-BR" sz="2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788"/>
          </a:p>
        </p:txBody>
      </p:sp>
      <p:sp>
        <p:nvSpPr>
          <p:cNvPr id="495" name="Google Shape;495;g2d469c75e4c_0_1006"/>
          <p:cNvSpPr txBox="1"/>
          <p:nvPr/>
        </p:nvSpPr>
        <p:spPr>
          <a:xfrm>
            <a:off x="3743325" y="3145189"/>
            <a:ext cx="507375" cy="532350"/>
          </a:xfrm>
          <a:prstGeom prst="rect">
            <a:avLst/>
          </a:prstGeom>
          <a:solidFill>
            <a:srgbClr val="F5D344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33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2880"/>
              <a:buFont typeface="Lato"/>
              <a:buNone/>
            </a:pPr>
            <a:r>
              <a:rPr lang="pt-BR" sz="2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788"/>
          </a:p>
        </p:txBody>
      </p:sp>
      <p:sp>
        <p:nvSpPr>
          <p:cNvPr id="496" name="Google Shape;496;g2d469c75e4c_0_1006"/>
          <p:cNvSpPr txBox="1"/>
          <p:nvPr/>
        </p:nvSpPr>
        <p:spPr>
          <a:xfrm>
            <a:off x="3743325" y="3974304"/>
            <a:ext cx="507375" cy="532350"/>
          </a:xfrm>
          <a:prstGeom prst="rect">
            <a:avLst/>
          </a:prstGeom>
          <a:solidFill>
            <a:srgbClr val="F5D344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33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2880"/>
              <a:buFont typeface="Lato"/>
              <a:buNone/>
            </a:pPr>
            <a:r>
              <a:rPr lang="pt-BR" sz="2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788"/>
          </a:p>
        </p:txBody>
      </p:sp>
      <p:sp>
        <p:nvSpPr>
          <p:cNvPr id="497" name="Google Shape;497;g2d469c75e4c_0_1006"/>
          <p:cNvSpPr txBox="1">
            <a:spLocks noGrp="1"/>
          </p:cNvSpPr>
          <p:nvPr>
            <p:ph type="body" idx="2"/>
          </p:nvPr>
        </p:nvSpPr>
        <p:spPr>
          <a:xfrm>
            <a:off x="4572000" y="1368029"/>
            <a:ext cx="425160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98" name="Google Shape;498;g2d469c75e4c_0_1006"/>
          <p:cNvSpPr txBox="1">
            <a:spLocks noGrp="1"/>
          </p:cNvSpPr>
          <p:nvPr>
            <p:ph type="body" idx="3"/>
          </p:nvPr>
        </p:nvSpPr>
        <p:spPr>
          <a:xfrm>
            <a:off x="4572000" y="2203028"/>
            <a:ext cx="4251600" cy="73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99" name="Google Shape;499;g2d469c75e4c_0_1006"/>
          <p:cNvSpPr txBox="1">
            <a:spLocks noGrp="1"/>
          </p:cNvSpPr>
          <p:nvPr>
            <p:ph type="body" idx="4"/>
          </p:nvPr>
        </p:nvSpPr>
        <p:spPr>
          <a:xfrm>
            <a:off x="4572000" y="3026569"/>
            <a:ext cx="42516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00" name="Google Shape;500;g2d469c75e4c_0_1006"/>
          <p:cNvSpPr txBox="1">
            <a:spLocks noGrp="1"/>
          </p:cNvSpPr>
          <p:nvPr>
            <p:ph type="body" idx="5"/>
          </p:nvPr>
        </p:nvSpPr>
        <p:spPr>
          <a:xfrm>
            <a:off x="4572000" y="3855245"/>
            <a:ext cx="425160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01" name="Google Shape;501;g2d469c75e4c_0_1006"/>
          <p:cNvSpPr txBox="1"/>
          <p:nvPr/>
        </p:nvSpPr>
        <p:spPr>
          <a:xfrm rot="774">
            <a:off x="420779" y="84901"/>
            <a:ext cx="1998900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Foco no conteúdo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licando - 1 Coluna">
  <p:cSld name="Aplicando - 1 Coluna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d469c75e4c_0_1023"/>
          <p:cNvSpPr/>
          <p:nvPr/>
        </p:nvSpPr>
        <p:spPr>
          <a:xfrm rot="-5400000">
            <a:off x="2237051" y="-1806851"/>
            <a:ext cx="4692825" cy="8757225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2d469c75e4c_0_1023"/>
          <p:cNvSpPr txBox="1">
            <a:spLocks noGrp="1"/>
          </p:cNvSpPr>
          <p:nvPr>
            <p:ph type="body" idx="1"/>
          </p:nvPr>
        </p:nvSpPr>
        <p:spPr>
          <a:xfrm>
            <a:off x="539354" y="1363266"/>
            <a:ext cx="8064000" cy="32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05" name="Google Shape;505;g2d469c75e4c_0_1023"/>
          <p:cNvSpPr txBox="1">
            <a:spLocks noGrp="1"/>
          </p:cNvSpPr>
          <p:nvPr>
            <p:ph type="title"/>
          </p:nvPr>
        </p:nvSpPr>
        <p:spPr>
          <a:xfrm>
            <a:off x="539354" y="539354"/>
            <a:ext cx="806400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506" name="Google Shape;506;g2d469c75e4c_0_1023"/>
          <p:cNvSpPr txBox="1"/>
          <p:nvPr/>
        </p:nvSpPr>
        <p:spPr>
          <a:xfrm rot="611">
            <a:off x="420779" y="84788"/>
            <a:ext cx="1265175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Aplicando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 que aprendemos hoje?">
  <p:cSld name="O que aprendemos hoje?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d469c75e4c_0_1028"/>
          <p:cNvSpPr/>
          <p:nvPr/>
        </p:nvSpPr>
        <p:spPr>
          <a:xfrm rot="-5400000">
            <a:off x="2237051" y="-1806851"/>
            <a:ext cx="4692825" cy="8757225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2d469c75e4c_0_1028"/>
          <p:cNvSpPr txBox="1"/>
          <p:nvPr/>
        </p:nvSpPr>
        <p:spPr>
          <a:xfrm rot="610">
            <a:off x="420778" y="84901"/>
            <a:ext cx="2536650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O que aprendemos hoje?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10" name="Google Shape;510;g2d469c75e4c_0_1028"/>
          <p:cNvSpPr txBox="1">
            <a:spLocks noGrp="1"/>
          </p:cNvSpPr>
          <p:nvPr>
            <p:ph type="title"/>
          </p:nvPr>
        </p:nvSpPr>
        <p:spPr>
          <a:xfrm>
            <a:off x="3593307" y="539353"/>
            <a:ext cx="5010075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511" name="Google Shape;511;g2d469c75e4c_0_1028"/>
          <p:cNvSpPr txBox="1">
            <a:spLocks noGrp="1"/>
          </p:cNvSpPr>
          <p:nvPr>
            <p:ph type="body" idx="1"/>
          </p:nvPr>
        </p:nvSpPr>
        <p:spPr>
          <a:xfrm>
            <a:off x="3593307" y="1368028"/>
            <a:ext cx="5010075" cy="323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2476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D47"/>
              </a:buClr>
              <a:buSzPts val="1600"/>
              <a:buFont typeface="Lato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12" name="Google Shape;512;g2d469c75e4c_0_1028"/>
          <p:cNvSpPr>
            <a:spLocks noGrp="1"/>
          </p:cNvSpPr>
          <p:nvPr>
            <p:ph type="pic" idx="2"/>
          </p:nvPr>
        </p:nvSpPr>
        <p:spPr>
          <a:xfrm>
            <a:off x="540543" y="539354"/>
            <a:ext cx="2971800" cy="40648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Capa_Linguagens">
  <p:cSld name="Pause e pergunt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0"/>
          <p:cNvSpPr/>
          <p:nvPr/>
        </p:nvSpPr>
        <p:spPr>
          <a:xfrm>
            <a:off x="1938703" y="369277"/>
            <a:ext cx="6726116" cy="4331311"/>
          </a:xfrm>
          <a:prstGeom prst="roundRect">
            <a:avLst>
              <a:gd name="adj" fmla="val 2936"/>
            </a:avLst>
          </a:prstGeom>
          <a:solidFill>
            <a:srgbClr val="DAF1F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0"/>
          <p:cNvSpPr txBox="1">
            <a:spLocks noGrp="1"/>
          </p:cNvSpPr>
          <p:nvPr>
            <p:ph type="body" idx="1"/>
          </p:nvPr>
        </p:nvSpPr>
        <p:spPr>
          <a:xfrm>
            <a:off x="2442477" y="1464470"/>
            <a:ext cx="5764742" cy="123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title"/>
          </p:nvPr>
        </p:nvSpPr>
        <p:spPr>
          <a:xfrm>
            <a:off x="2442477" y="635794"/>
            <a:ext cx="5764744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39" name="Google Shape;39;p30"/>
          <p:cNvSpPr txBox="1">
            <a:spLocks noGrp="1"/>
          </p:cNvSpPr>
          <p:nvPr>
            <p:ph type="body" idx="2"/>
          </p:nvPr>
        </p:nvSpPr>
        <p:spPr>
          <a:xfrm>
            <a:off x="2442476" y="2780710"/>
            <a:ext cx="2798798" cy="7293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marR="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0" name="Google Shape;40;p30"/>
          <p:cNvSpPr txBox="1">
            <a:spLocks noGrp="1"/>
          </p:cNvSpPr>
          <p:nvPr>
            <p:ph type="body" idx="3"/>
          </p:nvPr>
        </p:nvSpPr>
        <p:spPr>
          <a:xfrm>
            <a:off x="5408421" y="2780710"/>
            <a:ext cx="2798798" cy="7293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marR="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1" name="Google Shape;41;p30"/>
          <p:cNvSpPr txBox="1">
            <a:spLocks noGrp="1"/>
          </p:cNvSpPr>
          <p:nvPr>
            <p:ph type="body" idx="4"/>
          </p:nvPr>
        </p:nvSpPr>
        <p:spPr>
          <a:xfrm>
            <a:off x="2442476" y="3660489"/>
            <a:ext cx="2798798" cy="7293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marR="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5"/>
          </p:nvPr>
        </p:nvSpPr>
        <p:spPr>
          <a:xfrm>
            <a:off x="5408421" y="3660489"/>
            <a:ext cx="2798798" cy="7293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marR="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43" name="Google Shape;43;p30" descr="Ícone&#10;&#10;Descrição gerada automa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2345" y="142017"/>
            <a:ext cx="1474473" cy="98755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30"/>
          <p:cNvSpPr txBox="1"/>
          <p:nvPr/>
        </p:nvSpPr>
        <p:spPr>
          <a:xfrm>
            <a:off x="239979" y="1129571"/>
            <a:ext cx="1437353" cy="253885"/>
          </a:xfrm>
          <a:prstGeom prst="rect">
            <a:avLst/>
          </a:prstGeom>
          <a:solidFill>
            <a:srgbClr val="E14B38"/>
          </a:solidFill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rPr>
              <a:t>Pause e responda</a:t>
            </a:r>
            <a:endParaRPr sz="788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ferências">
  <p:cSld name="Referências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d469c75e4c_0_1034"/>
          <p:cNvSpPr/>
          <p:nvPr/>
        </p:nvSpPr>
        <p:spPr>
          <a:xfrm rot="-5400000">
            <a:off x="2237051" y="-1806851"/>
            <a:ext cx="4692825" cy="8757225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g2d469c75e4c_0_1034"/>
          <p:cNvSpPr txBox="1"/>
          <p:nvPr/>
        </p:nvSpPr>
        <p:spPr>
          <a:xfrm rot="512">
            <a:off x="420778" y="84788"/>
            <a:ext cx="1512000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Referências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16" name="Google Shape;516;g2d469c75e4c_0_1034"/>
          <p:cNvSpPr txBox="1">
            <a:spLocks noGrp="1"/>
          </p:cNvSpPr>
          <p:nvPr>
            <p:ph type="body" idx="1"/>
          </p:nvPr>
        </p:nvSpPr>
        <p:spPr>
          <a:xfrm>
            <a:off x="539354" y="539354"/>
            <a:ext cx="80640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erramento">
  <p:cSld name="Encerramento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g2d469c75e4c_0_1038"/>
          <p:cNvGrpSpPr/>
          <p:nvPr/>
        </p:nvGrpSpPr>
        <p:grpSpPr>
          <a:xfrm>
            <a:off x="3107271" y="1107039"/>
            <a:ext cx="2929372" cy="2929372"/>
            <a:chOff x="3209850" y="1209600"/>
            <a:chExt cx="2724300" cy="2724300"/>
          </a:xfrm>
        </p:grpSpPr>
        <p:sp>
          <p:nvSpPr>
            <p:cNvPr id="519" name="Google Shape;519;g2d469c75e4c_0_1038"/>
            <p:cNvSpPr/>
            <p:nvPr/>
          </p:nvSpPr>
          <p:spPr>
            <a:xfrm>
              <a:off x="3209850" y="1209600"/>
              <a:ext cx="2724300" cy="2724300"/>
            </a:xfrm>
            <a:prstGeom prst="ellipse">
              <a:avLst/>
            </a:prstGeom>
            <a:solidFill>
              <a:srgbClr val="FFF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0" name="Google Shape;520;g2d469c75e4c_0_103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545350" y="2438712"/>
              <a:ext cx="2053300" cy="266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 começar - 1 Coluna">
  <p:cSld name="Para começar - 1 Coluna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d469c75e4c_0_1042"/>
          <p:cNvSpPr/>
          <p:nvPr/>
        </p:nvSpPr>
        <p:spPr>
          <a:xfrm rot="-5400000">
            <a:off x="2237051" y="-1806851"/>
            <a:ext cx="4692825" cy="8757225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g2d469c75e4c_0_1042"/>
          <p:cNvSpPr txBox="1"/>
          <p:nvPr/>
        </p:nvSpPr>
        <p:spPr>
          <a:xfrm rot="491">
            <a:off x="420778" y="84787"/>
            <a:ext cx="1575675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Para começar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24" name="Google Shape;524;g2d469c75e4c_0_1042"/>
          <p:cNvSpPr txBox="1">
            <a:spLocks noGrp="1"/>
          </p:cNvSpPr>
          <p:nvPr>
            <p:ph type="body" idx="1"/>
          </p:nvPr>
        </p:nvSpPr>
        <p:spPr>
          <a:xfrm>
            <a:off x="539354" y="1363266"/>
            <a:ext cx="8064000" cy="32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25" name="Google Shape;525;g2d469c75e4c_0_1042"/>
          <p:cNvSpPr txBox="1">
            <a:spLocks noGrp="1"/>
          </p:cNvSpPr>
          <p:nvPr>
            <p:ph type="title"/>
          </p:nvPr>
        </p:nvSpPr>
        <p:spPr>
          <a:xfrm>
            <a:off x="539354" y="539354"/>
            <a:ext cx="806400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 começar - 2 Colunas">
  <p:cSld name="Para começar - 2 Colunas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d469c75e4c_0_1047"/>
          <p:cNvSpPr/>
          <p:nvPr/>
        </p:nvSpPr>
        <p:spPr>
          <a:xfrm rot="-5400000">
            <a:off x="2237051" y="-1806851"/>
            <a:ext cx="4692825" cy="8757225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g2d469c75e4c_0_1047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806400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529" name="Google Shape;529;g2d469c75e4c_0_1047"/>
          <p:cNvSpPr txBox="1">
            <a:spLocks noGrp="1"/>
          </p:cNvSpPr>
          <p:nvPr>
            <p:ph type="body" idx="1"/>
          </p:nvPr>
        </p:nvSpPr>
        <p:spPr>
          <a:xfrm>
            <a:off x="539354" y="1368029"/>
            <a:ext cx="3991050" cy="323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0" name="Google Shape;530;g2d469c75e4c_0_1047"/>
          <p:cNvSpPr txBox="1">
            <a:spLocks noGrp="1"/>
          </p:cNvSpPr>
          <p:nvPr>
            <p:ph type="body" idx="2"/>
          </p:nvPr>
        </p:nvSpPr>
        <p:spPr>
          <a:xfrm>
            <a:off x="4623449" y="1368029"/>
            <a:ext cx="3980025" cy="323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1" name="Google Shape;531;g2d469c75e4c_0_1047"/>
          <p:cNvSpPr txBox="1"/>
          <p:nvPr/>
        </p:nvSpPr>
        <p:spPr>
          <a:xfrm rot="491">
            <a:off x="420778" y="84787"/>
            <a:ext cx="1575675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Para começar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Foco no conteúdo - 3 Colunas">
  <p:cSld name="1_Foco no conteúdo - 3 Colunas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d469c75e4c_0_1053"/>
          <p:cNvSpPr/>
          <p:nvPr/>
        </p:nvSpPr>
        <p:spPr>
          <a:xfrm rot="-5400000">
            <a:off x="2237051" y="-1806851"/>
            <a:ext cx="4692825" cy="8757225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2d469c75e4c_0_1053"/>
          <p:cNvSpPr txBox="1">
            <a:spLocks noGrp="1"/>
          </p:cNvSpPr>
          <p:nvPr>
            <p:ph type="body" idx="1"/>
          </p:nvPr>
        </p:nvSpPr>
        <p:spPr>
          <a:xfrm>
            <a:off x="539354" y="1368029"/>
            <a:ext cx="2618325" cy="323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5" name="Google Shape;535;g2d469c75e4c_0_1053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806400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536" name="Google Shape;536;g2d469c75e4c_0_1053"/>
          <p:cNvSpPr txBox="1">
            <a:spLocks noGrp="1"/>
          </p:cNvSpPr>
          <p:nvPr>
            <p:ph type="body" idx="2"/>
          </p:nvPr>
        </p:nvSpPr>
        <p:spPr>
          <a:xfrm>
            <a:off x="3269036" y="1368030"/>
            <a:ext cx="2618325" cy="323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7" name="Google Shape;537;g2d469c75e4c_0_1053"/>
          <p:cNvSpPr txBox="1">
            <a:spLocks noGrp="1"/>
          </p:cNvSpPr>
          <p:nvPr>
            <p:ph type="body" idx="3"/>
          </p:nvPr>
        </p:nvSpPr>
        <p:spPr>
          <a:xfrm>
            <a:off x="5985030" y="1366838"/>
            <a:ext cx="2618325" cy="323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8" name="Google Shape;538;g2d469c75e4c_0_1053"/>
          <p:cNvSpPr txBox="1"/>
          <p:nvPr/>
        </p:nvSpPr>
        <p:spPr>
          <a:xfrm rot="491">
            <a:off x="420778" y="84787"/>
            <a:ext cx="1575675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Para começar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 começar - Video">
  <p:cSld name="Para começar - Video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d469c75e4c_0_1060"/>
          <p:cNvSpPr/>
          <p:nvPr/>
        </p:nvSpPr>
        <p:spPr>
          <a:xfrm rot="-5400000">
            <a:off x="-83036" y="513235"/>
            <a:ext cx="4692825" cy="4117050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g2d469c75e4c_0_1060"/>
          <p:cNvSpPr/>
          <p:nvPr/>
        </p:nvSpPr>
        <p:spPr>
          <a:xfrm>
            <a:off x="4572001" y="539354"/>
            <a:ext cx="4031550" cy="3234825"/>
          </a:xfrm>
          <a:prstGeom prst="roundRect">
            <a:avLst>
              <a:gd name="adj" fmla="val 2455"/>
            </a:avLst>
          </a:prstGeom>
          <a:solidFill>
            <a:srgbClr val="FFED9F"/>
          </a:solidFill>
          <a:ln w="635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2d469c75e4c_0_1060"/>
          <p:cNvSpPr txBox="1">
            <a:spLocks noGrp="1"/>
          </p:cNvSpPr>
          <p:nvPr>
            <p:ph type="body" idx="1"/>
          </p:nvPr>
        </p:nvSpPr>
        <p:spPr>
          <a:xfrm>
            <a:off x="539353" y="1368029"/>
            <a:ext cx="3482550" cy="323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43" name="Google Shape;543;g2d469c75e4c_0_1060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348255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544" name="Google Shape;544;g2d469c75e4c_0_1060"/>
          <p:cNvSpPr>
            <a:spLocks noGrp="1"/>
          </p:cNvSpPr>
          <p:nvPr>
            <p:ph type="media" idx="2"/>
          </p:nvPr>
        </p:nvSpPr>
        <p:spPr>
          <a:xfrm>
            <a:off x="4761310" y="733322"/>
            <a:ext cx="3652875" cy="22122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21600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45" name="Google Shape;545;g2d469c75e4c_0_10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8863" y="136802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2d469c75e4c_0_10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7943" y="1589485"/>
            <a:ext cx="414338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g2d469c75e4c_0_1060"/>
          <p:cNvSpPr txBox="1"/>
          <p:nvPr/>
        </p:nvSpPr>
        <p:spPr>
          <a:xfrm rot="491">
            <a:off x="420778" y="84787"/>
            <a:ext cx="1575675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Para começar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 começar - Imagem Esq">
  <p:cSld name="Para começar - Imagem Esq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d469c75e4c_0_1069"/>
          <p:cNvSpPr/>
          <p:nvPr/>
        </p:nvSpPr>
        <p:spPr>
          <a:xfrm>
            <a:off x="277798" y="225322"/>
            <a:ext cx="4104900" cy="38832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2d469c75e4c_0_1069"/>
          <p:cNvSpPr/>
          <p:nvPr/>
        </p:nvSpPr>
        <p:spPr>
          <a:xfrm rot="-5400000">
            <a:off x="4459810" y="526847"/>
            <a:ext cx="4692825" cy="4089825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2d469c75e4c_0_1069"/>
          <p:cNvSpPr txBox="1">
            <a:spLocks noGrp="1"/>
          </p:cNvSpPr>
          <p:nvPr>
            <p:ph type="body" idx="1"/>
          </p:nvPr>
        </p:nvSpPr>
        <p:spPr>
          <a:xfrm>
            <a:off x="5120879" y="1368029"/>
            <a:ext cx="3482550" cy="323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52" name="Google Shape;552;g2d469c75e4c_0_1069"/>
          <p:cNvSpPr>
            <a:spLocks noGrp="1"/>
          </p:cNvSpPr>
          <p:nvPr>
            <p:ph type="pic" idx="2"/>
          </p:nvPr>
        </p:nvSpPr>
        <p:spPr>
          <a:xfrm>
            <a:off x="539354" y="554591"/>
            <a:ext cx="3563550" cy="32197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3" name="Google Shape;553;g2d469c75e4c_0_1069"/>
          <p:cNvSpPr txBox="1">
            <a:spLocks noGrp="1"/>
          </p:cNvSpPr>
          <p:nvPr>
            <p:ph type="title"/>
          </p:nvPr>
        </p:nvSpPr>
        <p:spPr>
          <a:xfrm>
            <a:off x="5120879" y="539353"/>
            <a:ext cx="348255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3600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554" name="Google Shape;554;g2d469c75e4c_0_1069"/>
          <p:cNvSpPr txBox="1"/>
          <p:nvPr/>
        </p:nvSpPr>
        <p:spPr>
          <a:xfrm rot="491">
            <a:off x="420778" y="84787"/>
            <a:ext cx="1575675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Para começar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Slide de Título">
  <p:cSld name="13_Slide de Título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d469c75e4c_0_1076"/>
          <p:cNvSpPr/>
          <p:nvPr/>
        </p:nvSpPr>
        <p:spPr>
          <a:xfrm rot="-5400000">
            <a:off x="443239" y="-13040"/>
            <a:ext cx="4692825" cy="5169600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g2d469c75e4c_0_1076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4500675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558" name="Google Shape;558;g2d469c75e4c_0_1076"/>
          <p:cNvSpPr txBox="1">
            <a:spLocks noGrp="1"/>
          </p:cNvSpPr>
          <p:nvPr>
            <p:ph type="body" idx="1"/>
          </p:nvPr>
        </p:nvSpPr>
        <p:spPr>
          <a:xfrm>
            <a:off x="539354" y="1368030"/>
            <a:ext cx="4500675" cy="323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2476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59" name="Google Shape;559;g2d469c75e4c_0_1076"/>
          <p:cNvSpPr txBox="1"/>
          <p:nvPr/>
        </p:nvSpPr>
        <p:spPr>
          <a:xfrm rot="774">
            <a:off x="420779" y="84901"/>
            <a:ext cx="1998900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Foco no conteúdo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co no conteúdo - 3 Colunas">
  <p:cSld name="Foco no conteúdo - 3 Colunas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d469c75e4c_0_1081"/>
          <p:cNvSpPr/>
          <p:nvPr/>
        </p:nvSpPr>
        <p:spPr>
          <a:xfrm rot="-5400000">
            <a:off x="2237051" y="-1806851"/>
            <a:ext cx="4692825" cy="8757225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g2d469c75e4c_0_1081"/>
          <p:cNvSpPr txBox="1">
            <a:spLocks noGrp="1"/>
          </p:cNvSpPr>
          <p:nvPr>
            <p:ph type="body" idx="1"/>
          </p:nvPr>
        </p:nvSpPr>
        <p:spPr>
          <a:xfrm>
            <a:off x="539354" y="1368029"/>
            <a:ext cx="2618325" cy="323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63" name="Google Shape;563;g2d469c75e4c_0_1081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806400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564" name="Google Shape;564;g2d469c75e4c_0_1081"/>
          <p:cNvSpPr txBox="1">
            <a:spLocks noGrp="1"/>
          </p:cNvSpPr>
          <p:nvPr>
            <p:ph type="body" idx="2"/>
          </p:nvPr>
        </p:nvSpPr>
        <p:spPr>
          <a:xfrm>
            <a:off x="3269036" y="1368030"/>
            <a:ext cx="2618325" cy="323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65" name="Google Shape;565;g2d469c75e4c_0_1081"/>
          <p:cNvSpPr txBox="1">
            <a:spLocks noGrp="1"/>
          </p:cNvSpPr>
          <p:nvPr>
            <p:ph type="body" idx="3"/>
          </p:nvPr>
        </p:nvSpPr>
        <p:spPr>
          <a:xfrm>
            <a:off x="5985030" y="1366838"/>
            <a:ext cx="2618325" cy="323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66" name="Google Shape;566;g2d469c75e4c_0_1081"/>
          <p:cNvSpPr txBox="1"/>
          <p:nvPr/>
        </p:nvSpPr>
        <p:spPr>
          <a:xfrm rot="774">
            <a:off x="420779" y="84901"/>
            <a:ext cx="1998900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Foco no conteúdo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oco no Conteúdo - Video">
  <p:cSld name="2_Foco no Conteúdo - Video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d469c75e4c_0_1088"/>
          <p:cNvSpPr/>
          <p:nvPr/>
        </p:nvSpPr>
        <p:spPr>
          <a:xfrm rot="-5400000">
            <a:off x="-83036" y="513235"/>
            <a:ext cx="4692825" cy="4117050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2d469c75e4c_0_1088"/>
          <p:cNvSpPr/>
          <p:nvPr/>
        </p:nvSpPr>
        <p:spPr>
          <a:xfrm>
            <a:off x="4572001" y="539354"/>
            <a:ext cx="4031550" cy="3234825"/>
          </a:xfrm>
          <a:prstGeom prst="roundRect">
            <a:avLst>
              <a:gd name="adj" fmla="val 2455"/>
            </a:avLst>
          </a:prstGeom>
          <a:solidFill>
            <a:srgbClr val="FFED9F"/>
          </a:solidFill>
          <a:ln w="635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2d469c75e4c_0_1088"/>
          <p:cNvSpPr txBox="1">
            <a:spLocks noGrp="1"/>
          </p:cNvSpPr>
          <p:nvPr>
            <p:ph type="body" idx="1"/>
          </p:nvPr>
        </p:nvSpPr>
        <p:spPr>
          <a:xfrm>
            <a:off x="539353" y="1368029"/>
            <a:ext cx="3482550" cy="323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71" name="Google Shape;571;g2d469c75e4c_0_1088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348255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572" name="Google Shape;572;g2d469c75e4c_0_1088"/>
          <p:cNvSpPr>
            <a:spLocks noGrp="1"/>
          </p:cNvSpPr>
          <p:nvPr>
            <p:ph type="media" idx="2"/>
          </p:nvPr>
        </p:nvSpPr>
        <p:spPr>
          <a:xfrm>
            <a:off x="4761310" y="733322"/>
            <a:ext cx="3652875" cy="22122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21600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73" name="Google Shape;573;g2d469c75e4c_0_10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8863" y="136802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2d469c75e4c_0_10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7943" y="1589485"/>
            <a:ext cx="414338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g2d469c75e4c_0_1088"/>
          <p:cNvSpPr txBox="1"/>
          <p:nvPr/>
        </p:nvSpPr>
        <p:spPr>
          <a:xfrm rot="774">
            <a:off x="420779" y="84901"/>
            <a:ext cx="1998900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Foco no conteúdo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Esq">
  <p:cSld name="Imagem Esq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1"/>
          <p:cNvSpPr/>
          <p:nvPr/>
        </p:nvSpPr>
        <p:spPr>
          <a:xfrm>
            <a:off x="204852" y="225320"/>
            <a:ext cx="4308809" cy="4692852"/>
          </a:xfrm>
          <a:prstGeom prst="rect">
            <a:avLst/>
          </a:prstGeom>
          <a:solidFill>
            <a:schemeClr val="lt1"/>
          </a:solidFill>
          <a:ln w="635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1"/>
          <p:cNvSpPr/>
          <p:nvPr/>
        </p:nvSpPr>
        <p:spPr>
          <a:xfrm rot="-5400000">
            <a:off x="4459783" y="526849"/>
            <a:ext cx="4692851" cy="4089796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1"/>
          <p:cNvSpPr txBox="1">
            <a:spLocks noGrp="1"/>
          </p:cNvSpPr>
          <p:nvPr>
            <p:ph type="body" idx="1"/>
          </p:nvPr>
        </p:nvSpPr>
        <p:spPr>
          <a:xfrm>
            <a:off x="5120878" y="1368029"/>
            <a:ext cx="3482579" cy="3234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9" name="Google Shape;49;p31"/>
          <p:cNvSpPr txBox="1">
            <a:spLocks noGrp="1"/>
          </p:cNvSpPr>
          <p:nvPr>
            <p:ph type="title"/>
          </p:nvPr>
        </p:nvSpPr>
        <p:spPr>
          <a:xfrm>
            <a:off x="5120879" y="539353"/>
            <a:ext cx="3482577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36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50" name="Google Shape;50;p31"/>
          <p:cNvSpPr>
            <a:spLocks noGrp="1"/>
          </p:cNvSpPr>
          <p:nvPr>
            <p:ph type="pic" idx="2"/>
          </p:nvPr>
        </p:nvSpPr>
        <p:spPr>
          <a:xfrm>
            <a:off x="420723" y="594780"/>
            <a:ext cx="3908822" cy="316684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1" name="Google Shape;51;p31"/>
          <p:cNvSpPr txBox="1">
            <a:spLocks noGrp="1"/>
          </p:cNvSpPr>
          <p:nvPr>
            <p:ph type="body" idx="3"/>
          </p:nvPr>
        </p:nvSpPr>
        <p:spPr>
          <a:xfrm>
            <a:off x="420723" y="3844677"/>
            <a:ext cx="3908822" cy="53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body" idx="4"/>
          </p:nvPr>
        </p:nvSpPr>
        <p:spPr>
          <a:xfrm>
            <a:off x="420723" y="4458093"/>
            <a:ext cx="3908822" cy="37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40"/>
              <a:buFont typeface="Lato"/>
              <a:buNone/>
              <a:defRPr sz="78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ubTitle" idx="5"/>
          </p:nvPr>
        </p:nvSpPr>
        <p:spPr>
          <a:xfrm>
            <a:off x="420723" y="50613"/>
            <a:ext cx="2527286" cy="35315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oco no Conteúdo - Imagem Esq">
  <p:cSld name="2_Foco no Conteúdo - Imagem Esq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d469c75e4c_0_1097"/>
          <p:cNvSpPr/>
          <p:nvPr/>
        </p:nvSpPr>
        <p:spPr>
          <a:xfrm>
            <a:off x="277798" y="225322"/>
            <a:ext cx="4104900" cy="38832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g2d469c75e4c_0_1097"/>
          <p:cNvSpPr/>
          <p:nvPr/>
        </p:nvSpPr>
        <p:spPr>
          <a:xfrm rot="-5400000">
            <a:off x="4459810" y="526847"/>
            <a:ext cx="4692825" cy="4089825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g2d469c75e4c_0_1097"/>
          <p:cNvSpPr txBox="1">
            <a:spLocks noGrp="1"/>
          </p:cNvSpPr>
          <p:nvPr>
            <p:ph type="body" idx="1"/>
          </p:nvPr>
        </p:nvSpPr>
        <p:spPr>
          <a:xfrm>
            <a:off x="5120879" y="1368029"/>
            <a:ext cx="3482550" cy="323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80" name="Google Shape;580;g2d469c75e4c_0_1097"/>
          <p:cNvSpPr>
            <a:spLocks noGrp="1"/>
          </p:cNvSpPr>
          <p:nvPr>
            <p:ph type="pic" idx="2"/>
          </p:nvPr>
        </p:nvSpPr>
        <p:spPr>
          <a:xfrm>
            <a:off x="539354" y="554591"/>
            <a:ext cx="3563550" cy="32197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81" name="Google Shape;581;g2d469c75e4c_0_1097"/>
          <p:cNvSpPr txBox="1">
            <a:spLocks noGrp="1"/>
          </p:cNvSpPr>
          <p:nvPr>
            <p:ph type="title"/>
          </p:nvPr>
        </p:nvSpPr>
        <p:spPr>
          <a:xfrm>
            <a:off x="5120879" y="539353"/>
            <a:ext cx="348255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3600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582" name="Google Shape;582;g2d469c75e4c_0_1097"/>
          <p:cNvSpPr txBox="1"/>
          <p:nvPr/>
        </p:nvSpPr>
        <p:spPr>
          <a:xfrm rot="774">
            <a:off x="420779" y="84901"/>
            <a:ext cx="1998900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Foco no conteúdo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co no Conteúdo - Quadro de Ícones">
  <p:cSld name="Foco no Conteúdo - Quadro de Ícones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d469c75e4c_0_1104"/>
          <p:cNvSpPr/>
          <p:nvPr/>
        </p:nvSpPr>
        <p:spPr>
          <a:xfrm rot="-5400000">
            <a:off x="2237051" y="-1806851"/>
            <a:ext cx="4692825" cy="8757225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g2d469c75e4c_0_1104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7047225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00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586" name="Google Shape;586;g2d469c75e4c_0_1104"/>
          <p:cNvSpPr txBox="1"/>
          <p:nvPr/>
        </p:nvSpPr>
        <p:spPr>
          <a:xfrm rot="774">
            <a:off x="420779" y="84901"/>
            <a:ext cx="1998900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Foco no conteúdo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87" name="Google Shape;587;g2d469c75e4c_0_1104"/>
          <p:cNvSpPr txBox="1">
            <a:spLocks noGrp="1"/>
          </p:cNvSpPr>
          <p:nvPr>
            <p:ph type="body" idx="1"/>
          </p:nvPr>
        </p:nvSpPr>
        <p:spPr>
          <a:xfrm>
            <a:off x="1557338" y="1366248"/>
            <a:ext cx="2464650" cy="2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88" name="Google Shape;588;g2d469c75e4c_0_1104"/>
          <p:cNvSpPr txBox="1">
            <a:spLocks noGrp="1"/>
          </p:cNvSpPr>
          <p:nvPr>
            <p:ph type="body" idx="2"/>
          </p:nvPr>
        </p:nvSpPr>
        <p:spPr>
          <a:xfrm>
            <a:off x="1557338" y="1661508"/>
            <a:ext cx="2464650" cy="45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89" name="Google Shape;589;g2d469c75e4c_0_1104"/>
          <p:cNvSpPr txBox="1">
            <a:spLocks noGrp="1"/>
          </p:cNvSpPr>
          <p:nvPr>
            <p:ph type="body" idx="3"/>
          </p:nvPr>
        </p:nvSpPr>
        <p:spPr>
          <a:xfrm>
            <a:off x="5120879" y="1364363"/>
            <a:ext cx="2465775" cy="2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90" name="Google Shape;590;g2d469c75e4c_0_1104"/>
          <p:cNvSpPr txBox="1">
            <a:spLocks noGrp="1"/>
          </p:cNvSpPr>
          <p:nvPr>
            <p:ph type="body" idx="4"/>
          </p:nvPr>
        </p:nvSpPr>
        <p:spPr>
          <a:xfrm>
            <a:off x="5120879" y="1659623"/>
            <a:ext cx="2465775" cy="45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91" name="Google Shape;591;g2d469c75e4c_0_1104"/>
          <p:cNvSpPr txBox="1">
            <a:spLocks noGrp="1"/>
          </p:cNvSpPr>
          <p:nvPr>
            <p:ph type="body" idx="5"/>
          </p:nvPr>
        </p:nvSpPr>
        <p:spPr>
          <a:xfrm>
            <a:off x="1557338" y="2607971"/>
            <a:ext cx="2464650" cy="2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92" name="Google Shape;592;g2d469c75e4c_0_1104"/>
          <p:cNvSpPr txBox="1">
            <a:spLocks noGrp="1"/>
          </p:cNvSpPr>
          <p:nvPr>
            <p:ph type="body" idx="6"/>
          </p:nvPr>
        </p:nvSpPr>
        <p:spPr>
          <a:xfrm>
            <a:off x="1557338" y="2903231"/>
            <a:ext cx="2464650" cy="45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93" name="Google Shape;593;g2d469c75e4c_0_1104"/>
          <p:cNvSpPr txBox="1">
            <a:spLocks noGrp="1"/>
          </p:cNvSpPr>
          <p:nvPr>
            <p:ph type="body" idx="7"/>
          </p:nvPr>
        </p:nvSpPr>
        <p:spPr>
          <a:xfrm>
            <a:off x="5120879" y="2607971"/>
            <a:ext cx="2465775" cy="2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94" name="Google Shape;594;g2d469c75e4c_0_1104"/>
          <p:cNvSpPr txBox="1">
            <a:spLocks noGrp="1"/>
          </p:cNvSpPr>
          <p:nvPr>
            <p:ph type="body" idx="8"/>
          </p:nvPr>
        </p:nvSpPr>
        <p:spPr>
          <a:xfrm>
            <a:off x="5120879" y="2903231"/>
            <a:ext cx="2465775" cy="45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95" name="Google Shape;595;g2d469c75e4c_0_1104"/>
          <p:cNvSpPr txBox="1">
            <a:spLocks noGrp="1"/>
          </p:cNvSpPr>
          <p:nvPr>
            <p:ph type="body" idx="9"/>
          </p:nvPr>
        </p:nvSpPr>
        <p:spPr>
          <a:xfrm>
            <a:off x="1557338" y="3851579"/>
            <a:ext cx="2464650" cy="2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96" name="Google Shape;596;g2d469c75e4c_0_1104"/>
          <p:cNvSpPr txBox="1">
            <a:spLocks noGrp="1"/>
          </p:cNvSpPr>
          <p:nvPr>
            <p:ph type="body" idx="13"/>
          </p:nvPr>
        </p:nvSpPr>
        <p:spPr>
          <a:xfrm>
            <a:off x="1557338" y="4146839"/>
            <a:ext cx="2464650" cy="45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97" name="Google Shape;597;g2d469c75e4c_0_1104"/>
          <p:cNvSpPr txBox="1">
            <a:spLocks noGrp="1"/>
          </p:cNvSpPr>
          <p:nvPr>
            <p:ph type="body" idx="14"/>
          </p:nvPr>
        </p:nvSpPr>
        <p:spPr>
          <a:xfrm>
            <a:off x="5120879" y="3855244"/>
            <a:ext cx="2465775" cy="2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98" name="Google Shape;598;g2d469c75e4c_0_1104"/>
          <p:cNvSpPr txBox="1">
            <a:spLocks noGrp="1"/>
          </p:cNvSpPr>
          <p:nvPr>
            <p:ph type="body" idx="15"/>
          </p:nvPr>
        </p:nvSpPr>
        <p:spPr>
          <a:xfrm>
            <a:off x="5120879" y="4150504"/>
            <a:ext cx="2465775" cy="45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co no Conteúdo - Linha Numerada">
  <p:cSld name="Foco no Conteúdo - Linha Numerada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d469c75e4c_0_1120"/>
          <p:cNvSpPr/>
          <p:nvPr/>
        </p:nvSpPr>
        <p:spPr>
          <a:xfrm rot="-5400000">
            <a:off x="2237051" y="-1806851"/>
            <a:ext cx="4692825" cy="8757225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2d469c75e4c_0_1120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8064675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cxnSp>
        <p:nvCxnSpPr>
          <p:cNvPr id="602" name="Google Shape;602;g2d469c75e4c_0_1120"/>
          <p:cNvCxnSpPr/>
          <p:nvPr/>
        </p:nvCxnSpPr>
        <p:spPr>
          <a:xfrm>
            <a:off x="814522" y="1896966"/>
            <a:ext cx="8147475" cy="0"/>
          </a:xfrm>
          <a:prstGeom prst="straightConnector1">
            <a:avLst/>
          </a:prstGeom>
          <a:noFill/>
          <a:ln w="41275" cap="flat" cmpd="sng">
            <a:solidFill>
              <a:srgbClr val="F5D344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603" name="Google Shape;603;g2d469c75e4c_0_1120"/>
          <p:cNvCxnSpPr/>
          <p:nvPr/>
        </p:nvCxnSpPr>
        <p:spPr>
          <a:xfrm rot="10800000">
            <a:off x="808672" y="1896881"/>
            <a:ext cx="5850" cy="1877400"/>
          </a:xfrm>
          <a:prstGeom prst="straightConnector1">
            <a:avLst/>
          </a:prstGeom>
          <a:noFill/>
          <a:ln w="19050" cap="flat" cmpd="sng">
            <a:solidFill>
              <a:srgbClr val="F5D34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4" name="Google Shape;604;g2d469c75e4c_0_1120"/>
          <p:cNvSpPr txBox="1"/>
          <p:nvPr/>
        </p:nvSpPr>
        <p:spPr>
          <a:xfrm>
            <a:off x="600993" y="1655244"/>
            <a:ext cx="427050" cy="458775"/>
          </a:xfrm>
          <a:prstGeom prst="rect">
            <a:avLst/>
          </a:prstGeom>
          <a:solidFill>
            <a:srgbClr val="F5D344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g2d469c75e4c_0_1120"/>
          <p:cNvCxnSpPr/>
          <p:nvPr/>
        </p:nvCxnSpPr>
        <p:spPr>
          <a:xfrm rot="10800000">
            <a:off x="2886313" y="1896881"/>
            <a:ext cx="5850" cy="1877400"/>
          </a:xfrm>
          <a:prstGeom prst="straightConnector1">
            <a:avLst/>
          </a:prstGeom>
          <a:noFill/>
          <a:ln w="19050" cap="flat" cmpd="sng">
            <a:solidFill>
              <a:srgbClr val="F5D3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6" name="Google Shape;606;g2d469c75e4c_0_1120"/>
          <p:cNvCxnSpPr/>
          <p:nvPr/>
        </p:nvCxnSpPr>
        <p:spPr>
          <a:xfrm rot="10800000">
            <a:off x="4881800" y="1896881"/>
            <a:ext cx="5850" cy="1877400"/>
          </a:xfrm>
          <a:prstGeom prst="straightConnector1">
            <a:avLst/>
          </a:prstGeom>
          <a:noFill/>
          <a:ln w="19050" cap="flat" cmpd="sng">
            <a:solidFill>
              <a:srgbClr val="F5D34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7" name="Google Shape;607;g2d469c75e4c_0_1120"/>
          <p:cNvCxnSpPr/>
          <p:nvPr/>
        </p:nvCxnSpPr>
        <p:spPr>
          <a:xfrm rot="10800000">
            <a:off x="6923678" y="1896881"/>
            <a:ext cx="5850" cy="1877400"/>
          </a:xfrm>
          <a:prstGeom prst="straightConnector1">
            <a:avLst/>
          </a:prstGeom>
          <a:noFill/>
          <a:ln w="19050" cap="flat" cmpd="sng">
            <a:solidFill>
              <a:srgbClr val="F5D34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8" name="Google Shape;608;g2d469c75e4c_0_1120"/>
          <p:cNvSpPr txBox="1"/>
          <p:nvPr/>
        </p:nvSpPr>
        <p:spPr>
          <a:xfrm>
            <a:off x="2672885" y="1655244"/>
            <a:ext cx="427050" cy="458775"/>
          </a:xfrm>
          <a:prstGeom prst="rect">
            <a:avLst/>
          </a:prstGeom>
          <a:solidFill>
            <a:srgbClr val="F5D344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g2d469c75e4c_0_1120"/>
          <p:cNvSpPr txBox="1"/>
          <p:nvPr/>
        </p:nvSpPr>
        <p:spPr>
          <a:xfrm>
            <a:off x="4667508" y="1655244"/>
            <a:ext cx="427050" cy="458775"/>
          </a:xfrm>
          <a:prstGeom prst="rect">
            <a:avLst/>
          </a:prstGeom>
          <a:solidFill>
            <a:srgbClr val="F5D344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2d469c75e4c_0_1120"/>
          <p:cNvSpPr txBox="1"/>
          <p:nvPr/>
        </p:nvSpPr>
        <p:spPr>
          <a:xfrm>
            <a:off x="6700725" y="1655244"/>
            <a:ext cx="427050" cy="458775"/>
          </a:xfrm>
          <a:prstGeom prst="rect">
            <a:avLst/>
          </a:prstGeom>
          <a:solidFill>
            <a:srgbClr val="F5D344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g2d469c75e4c_0_1120"/>
          <p:cNvSpPr txBox="1"/>
          <p:nvPr/>
        </p:nvSpPr>
        <p:spPr>
          <a:xfrm rot="774">
            <a:off x="420779" y="84901"/>
            <a:ext cx="1998900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Foco no conteúdo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12" name="Google Shape;612;g2d469c75e4c_0_1120"/>
          <p:cNvSpPr txBox="1">
            <a:spLocks noGrp="1"/>
          </p:cNvSpPr>
          <p:nvPr>
            <p:ph type="body" idx="1"/>
          </p:nvPr>
        </p:nvSpPr>
        <p:spPr>
          <a:xfrm>
            <a:off x="808772" y="2747204"/>
            <a:ext cx="1685475" cy="102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13" name="Google Shape;613;g2d469c75e4c_0_1120"/>
          <p:cNvSpPr txBox="1">
            <a:spLocks noGrp="1"/>
          </p:cNvSpPr>
          <p:nvPr>
            <p:ph type="body" idx="2"/>
          </p:nvPr>
        </p:nvSpPr>
        <p:spPr>
          <a:xfrm>
            <a:off x="808772" y="2197684"/>
            <a:ext cx="1685475" cy="41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14" name="Google Shape;614;g2d469c75e4c_0_1120"/>
          <p:cNvSpPr txBox="1">
            <a:spLocks noGrp="1"/>
          </p:cNvSpPr>
          <p:nvPr>
            <p:ph type="body" idx="3"/>
          </p:nvPr>
        </p:nvSpPr>
        <p:spPr>
          <a:xfrm>
            <a:off x="2886413" y="2747204"/>
            <a:ext cx="1685475" cy="102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15" name="Google Shape;615;g2d469c75e4c_0_1120"/>
          <p:cNvSpPr txBox="1">
            <a:spLocks noGrp="1"/>
          </p:cNvSpPr>
          <p:nvPr>
            <p:ph type="body" idx="4"/>
          </p:nvPr>
        </p:nvSpPr>
        <p:spPr>
          <a:xfrm>
            <a:off x="2886413" y="2197684"/>
            <a:ext cx="1685475" cy="41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16" name="Google Shape;616;g2d469c75e4c_0_1120"/>
          <p:cNvSpPr txBox="1">
            <a:spLocks noGrp="1"/>
          </p:cNvSpPr>
          <p:nvPr>
            <p:ph type="body" idx="5"/>
          </p:nvPr>
        </p:nvSpPr>
        <p:spPr>
          <a:xfrm>
            <a:off x="4881901" y="2747204"/>
            <a:ext cx="1685475" cy="102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17" name="Google Shape;617;g2d469c75e4c_0_1120"/>
          <p:cNvSpPr txBox="1">
            <a:spLocks noGrp="1"/>
          </p:cNvSpPr>
          <p:nvPr>
            <p:ph type="body" idx="6"/>
          </p:nvPr>
        </p:nvSpPr>
        <p:spPr>
          <a:xfrm>
            <a:off x="4881901" y="2197684"/>
            <a:ext cx="1685475" cy="41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18" name="Google Shape;618;g2d469c75e4c_0_1120"/>
          <p:cNvSpPr txBox="1">
            <a:spLocks noGrp="1"/>
          </p:cNvSpPr>
          <p:nvPr>
            <p:ph type="body" idx="7"/>
          </p:nvPr>
        </p:nvSpPr>
        <p:spPr>
          <a:xfrm>
            <a:off x="6923778" y="2747204"/>
            <a:ext cx="1685475" cy="102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19" name="Google Shape;619;g2d469c75e4c_0_1120"/>
          <p:cNvSpPr txBox="1">
            <a:spLocks noGrp="1"/>
          </p:cNvSpPr>
          <p:nvPr>
            <p:ph type="body" idx="8"/>
          </p:nvPr>
        </p:nvSpPr>
        <p:spPr>
          <a:xfrm>
            <a:off x="6923778" y="2197684"/>
            <a:ext cx="1685475" cy="41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oco no Conteúdo - Linha do Tempo">
  <p:cSld name="2_Foco no Conteúdo - Linha do Tempo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d469c75e4c_0_1141"/>
          <p:cNvSpPr/>
          <p:nvPr/>
        </p:nvSpPr>
        <p:spPr>
          <a:xfrm rot="-5400000">
            <a:off x="2237051" y="-1806851"/>
            <a:ext cx="4692825" cy="8757225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2" name="Google Shape;622;g2d469c75e4c_0_1141"/>
          <p:cNvCxnSpPr/>
          <p:nvPr/>
        </p:nvCxnSpPr>
        <p:spPr>
          <a:xfrm>
            <a:off x="204851" y="2981243"/>
            <a:ext cx="8722575" cy="0"/>
          </a:xfrm>
          <a:prstGeom prst="straightConnector1">
            <a:avLst/>
          </a:prstGeom>
          <a:noFill/>
          <a:ln w="34925" cap="sq" cmpd="sng">
            <a:solidFill>
              <a:srgbClr val="F5D344"/>
            </a:solidFill>
            <a:prstDash val="dot"/>
            <a:miter lim="800000"/>
            <a:headEnd type="none" w="sm" len="sm"/>
            <a:tailEnd type="stealth" w="med" len="med"/>
          </a:ln>
        </p:spPr>
      </p:cxnSp>
      <p:sp>
        <p:nvSpPr>
          <p:cNvPr id="623" name="Google Shape;623;g2d469c75e4c_0_1141"/>
          <p:cNvSpPr txBox="1">
            <a:spLocks noGrp="1"/>
          </p:cNvSpPr>
          <p:nvPr>
            <p:ph type="title"/>
          </p:nvPr>
        </p:nvSpPr>
        <p:spPr>
          <a:xfrm>
            <a:off x="456525" y="566887"/>
            <a:ext cx="8367075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624" name="Google Shape;624;g2d469c75e4c_0_1141"/>
          <p:cNvSpPr>
            <a:spLocks noGrp="1"/>
          </p:cNvSpPr>
          <p:nvPr>
            <p:ph type="pic" idx="2"/>
          </p:nvPr>
        </p:nvSpPr>
        <p:spPr>
          <a:xfrm>
            <a:off x="539354" y="2196703"/>
            <a:ext cx="1955025" cy="1577475"/>
          </a:xfrm>
          <a:prstGeom prst="roundRect">
            <a:avLst>
              <a:gd name="adj" fmla="val 9186"/>
            </a:avLst>
          </a:prstGeom>
          <a:solidFill>
            <a:schemeClr val="lt1"/>
          </a:solidFill>
          <a:ln w="28575" cap="flat" cmpd="sng">
            <a:solidFill>
              <a:srgbClr val="F5D344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5" name="Google Shape;625;g2d469c75e4c_0_1141"/>
          <p:cNvSpPr txBox="1">
            <a:spLocks noGrp="1"/>
          </p:cNvSpPr>
          <p:nvPr>
            <p:ph type="body" idx="1"/>
          </p:nvPr>
        </p:nvSpPr>
        <p:spPr>
          <a:xfrm>
            <a:off x="1048942" y="3855244"/>
            <a:ext cx="144540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120"/>
              <a:buFont typeface="Lato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26" name="Google Shape;626;g2d469c75e4c_0_1141"/>
          <p:cNvSpPr>
            <a:spLocks noGrp="1"/>
          </p:cNvSpPr>
          <p:nvPr>
            <p:ph type="pic" idx="3"/>
          </p:nvPr>
        </p:nvSpPr>
        <p:spPr>
          <a:xfrm>
            <a:off x="2573173" y="2196703"/>
            <a:ext cx="1955025" cy="1577475"/>
          </a:xfrm>
          <a:prstGeom prst="roundRect">
            <a:avLst>
              <a:gd name="adj" fmla="val 9186"/>
            </a:avLst>
          </a:prstGeom>
          <a:solidFill>
            <a:schemeClr val="lt1"/>
          </a:solidFill>
          <a:ln w="28575" cap="flat" cmpd="sng">
            <a:solidFill>
              <a:srgbClr val="F5D344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7" name="Google Shape;627;g2d469c75e4c_0_1141"/>
          <p:cNvSpPr txBox="1">
            <a:spLocks noGrp="1"/>
          </p:cNvSpPr>
          <p:nvPr>
            <p:ph type="body" idx="4"/>
          </p:nvPr>
        </p:nvSpPr>
        <p:spPr>
          <a:xfrm>
            <a:off x="3084911" y="1368029"/>
            <a:ext cx="144315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120"/>
              <a:buFont typeface="Lato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28" name="Google Shape;628;g2d469c75e4c_0_1141"/>
          <p:cNvSpPr>
            <a:spLocks noGrp="1"/>
          </p:cNvSpPr>
          <p:nvPr>
            <p:ph type="pic" idx="5"/>
          </p:nvPr>
        </p:nvSpPr>
        <p:spPr>
          <a:xfrm>
            <a:off x="4606991" y="2196703"/>
            <a:ext cx="1955025" cy="1577475"/>
          </a:xfrm>
          <a:prstGeom prst="roundRect">
            <a:avLst>
              <a:gd name="adj" fmla="val 9186"/>
            </a:avLst>
          </a:prstGeom>
          <a:solidFill>
            <a:schemeClr val="lt1"/>
          </a:solidFill>
          <a:ln w="28575" cap="flat" cmpd="sng">
            <a:solidFill>
              <a:srgbClr val="F5D344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629" name="Google Shape;629;g2d469c75e4c_0_1141"/>
          <p:cNvCxnSpPr/>
          <p:nvPr/>
        </p:nvCxnSpPr>
        <p:spPr>
          <a:xfrm>
            <a:off x="3004052" y="1368028"/>
            <a:ext cx="0" cy="828675"/>
          </a:xfrm>
          <a:prstGeom prst="straightConnector1">
            <a:avLst/>
          </a:prstGeom>
          <a:noFill/>
          <a:ln w="1905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0" name="Google Shape;630;g2d469c75e4c_0_1141"/>
          <p:cNvCxnSpPr/>
          <p:nvPr/>
        </p:nvCxnSpPr>
        <p:spPr>
          <a:xfrm>
            <a:off x="974772" y="3765784"/>
            <a:ext cx="0" cy="837225"/>
          </a:xfrm>
          <a:prstGeom prst="straightConnector1">
            <a:avLst/>
          </a:prstGeom>
          <a:noFill/>
          <a:ln w="1905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1" name="Google Shape;631;g2d469c75e4c_0_1141"/>
          <p:cNvSpPr>
            <a:spLocks noGrp="1"/>
          </p:cNvSpPr>
          <p:nvPr>
            <p:ph type="pic" idx="6"/>
          </p:nvPr>
        </p:nvSpPr>
        <p:spPr>
          <a:xfrm>
            <a:off x="6665967" y="2196703"/>
            <a:ext cx="1955025" cy="1577475"/>
          </a:xfrm>
          <a:prstGeom prst="roundRect">
            <a:avLst>
              <a:gd name="adj" fmla="val 9186"/>
            </a:avLst>
          </a:prstGeom>
          <a:solidFill>
            <a:schemeClr val="lt1"/>
          </a:solidFill>
          <a:ln w="28575" cap="flat" cmpd="sng">
            <a:solidFill>
              <a:srgbClr val="F5D344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2" name="Google Shape;632;g2d469c75e4c_0_1141"/>
          <p:cNvSpPr txBox="1">
            <a:spLocks noGrp="1"/>
          </p:cNvSpPr>
          <p:nvPr>
            <p:ph type="body" idx="7"/>
          </p:nvPr>
        </p:nvSpPr>
        <p:spPr>
          <a:xfrm>
            <a:off x="7156847" y="1368029"/>
            <a:ext cx="1455975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120"/>
              <a:buFont typeface="Lato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633" name="Google Shape;633;g2d469c75e4c_0_1141"/>
          <p:cNvCxnSpPr/>
          <p:nvPr/>
        </p:nvCxnSpPr>
        <p:spPr>
          <a:xfrm>
            <a:off x="7088658" y="1368028"/>
            <a:ext cx="0" cy="828675"/>
          </a:xfrm>
          <a:prstGeom prst="straightConnector1">
            <a:avLst/>
          </a:prstGeom>
          <a:noFill/>
          <a:ln w="1905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4" name="Google Shape;634;g2d469c75e4c_0_1141"/>
          <p:cNvSpPr txBox="1">
            <a:spLocks noGrp="1"/>
          </p:cNvSpPr>
          <p:nvPr>
            <p:ph type="body" idx="8"/>
          </p:nvPr>
        </p:nvSpPr>
        <p:spPr>
          <a:xfrm>
            <a:off x="5120878" y="3855244"/>
            <a:ext cx="1441125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120"/>
              <a:buFont typeface="Lato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635" name="Google Shape;635;g2d469c75e4c_0_1141"/>
          <p:cNvCxnSpPr/>
          <p:nvPr/>
        </p:nvCxnSpPr>
        <p:spPr>
          <a:xfrm>
            <a:off x="5046609" y="3765784"/>
            <a:ext cx="0" cy="837225"/>
          </a:xfrm>
          <a:prstGeom prst="straightConnector1">
            <a:avLst/>
          </a:prstGeom>
          <a:noFill/>
          <a:ln w="1905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6" name="Google Shape;636;g2d469c75e4c_0_1141"/>
          <p:cNvSpPr txBox="1"/>
          <p:nvPr/>
        </p:nvSpPr>
        <p:spPr>
          <a:xfrm rot="774">
            <a:off x="420779" y="84901"/>
            <a:ext cx="1998900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Foco no conteúdo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co no Conteúdo - Linha do Tempo">
  <p:cSld name="Foco no Conteúdo - Linha do Tempo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d469c75e4c_0_1158"/>
          <p:cNvSpPr/>
          <p:nvPr/>
        </p:nvSpPr>
        <p:spPr>
          <a:xfrm rot="-5400000">
            <a:off x="2237051" y="-1806851"/>
            <a:ext cx="4692825" cy="8757225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9" name="Google Shape;639;g2d469c75e4c_0_1158"/>
          <p:cNvCxnSpPr/>
          <p:nvPr/>
        </p:nvCxnSpPr>
        <p:spPr>
          <a:xfrm>
            <a:off x="204851" y="2981243"/>
            <a:ext cx="8722575" cy="0"/>
          </a:xfrm>
          <a:prstGeom prst="straightConnector1">
            <a:avLst/>
          </a:prstGeom>
          <a:noFill/>
          <a:ln w="34925" cap="sq" cmpd="sng">
            <a:solidFill>
              <a:srgbClr val="F5D344"/>
            </a:solidFill>
            <a:prstDash val="dot"/>
            <a:miter lim="800000"/>
            <a:headEnd type="none" w="sm" len="sm"/>
            <a:tailEnd type="stealth" w="med" len="med"/>
          </a:ln>
        </p:spPr>
      </p:cxnSp>
      <p:sp>
        <p:nvSpPr>
          <p:cNvPr id="640" name="Google Shape;640;g2d469c75e4c_0_1158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806400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00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641" name="Google Shape;641;g2d469c75e4c_0_1158"/>
          <p:cNvSpPr>
            <a:spLocks noGrp="1"/>
          </p:cNvSpPr>
          <p:nvPr>
            <p:ph type="pic" idx="2"/>
          </p:nvPr>
        </p:nvSpPr>
        <p:spPr>
          <a:xfrm>
            <a:off x="774677" y="2444555"/>
            <a:ext cx="1139400" cy="1069425"/>
          </a:xfrm>
          <a:prstGeom prst="roundRect">
            <a:avLst>
              <a:gd name="adj" fmla="val 9186"/>
            </a:avLst>
          </a:prstGeom>
          <a:solidFill>
            <a:schemeClr val="lt1"/>
          </a:solidFill>
          <a:ln w="28575" cap="flat" cmpd="sng">
            <a:solidFill>
              <a:srgbClr val="F5D344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2" name="Google Shape;642;g2d469c75e4c_0_1158"/>
          <p:cNvSpPr>
            <a:spLocks noGrp="1"/>
          </p:cNvSpPr>
          <p:nvPr>
            <p:ph type="pic" idx="3"/>
          </p:nvPr>
        </p:nvSpPr>
        <p:spPr>
          <a:xfrm>
            <a:off x="2359907" y="2444555"/>
            <a:ext cx="1139400" cy="1069425"/>
          </a:xfrm>
          <a:prstGeom prst="roundRect">
            <a:avLst>
              <a:gd name="adj" fmla="val 11323"/>
            </a:avLst>
          </a:prstGeom>
          <a:solidFill>
            <a:schemeClr val="lt1"/>
          </a:solidFill>
          <a:ln w="28575" cap="flat" cmpd="sng">
            <a:solidFill>
              <a:srgbClr val="F5D344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3" name="Google Shape;643;g2d469c75e4c_0_1158"/>
          <p:cNvSpPr>
            <a:spLocks noGrp="1"/>
          </p:cNvSpPr>
          <p:nvPr>
            <p:ph type="pic" idx="4"/>
          </p:nvPr>
        </p:nvSpPr>
        <p:spPr>
          <a:xfrm>
            <a:off x="3945138" y="2444555"/>
            <a:ext cx="1139400" cy="1069425"/>
          </a:xfrm>
          <a:prstGeom prst="roundRect">
            <a:avLst>
              <a:gd name="adj" fmla="val 11323"/>
            </a:avLst>
          </a:prstGeom>
          <a:solidFill>
            <a:schemeClr val="lt1"/>
          </a:solidFill>
          <a:ln w="28575" cap="flat" cmpd="sng">
            <a:solidFill>
              <a:srgbClr val="F5D344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4" name="Google Shape;644;g2d469c75e4c_0_1158"/>
          <p:cNvSpPr>
            <a:spLocks noGrp="1"/>
          </p:cNvSpPr>
          <p:nvPr>
            <p:ph type="pic" idx="5"/>
          </p:nvPr>
        </p:nvSpPr>
        <p:spPr>
          <a:xfrm>
            <a:off x="5530369" y="2444555"/>
            <a:ext cx="1139400" cy="1069425"/>
          </a:xfrm>
          <a:prstGeom prst="roundRect">
            <a:avLst>
              <a:gd name="adj" fmla="val 11323"/>
            </a:avLst>
          </a:prstGeom>
          <a:solidFill>
            <a:schemeClr val="lt1"/>
          </a:solidFill>
          <a:ln w="28575" cap="flat" cmpd="sng">
            <a:solidFill>
              <a:srgbClr val="F5D344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5" name="Google Shape;645;g2d469c75e4c_0_1158"/>
          <p:cNvSpPr>
            <a:spLocks noGrp="1"/>
          </p:cNvSpPr>
          <p:nvPr>
            <p:ph type="pic" idx="6"/>
          </p:nvPr>
        </p:nvSpPr>
        <p:spPr>
          <a:xfrm>
            <a:off x="7115600" y="2444555"/>
            <a:ext cx="1139400" cy="1069425"/>
          </a:xfrm>
          <a:prstGeom prst="roundRect">
            <a:avLst>
              <a:gd name="adj" fmla="val 11323"/>
            </a:avLst>
          </a:prstGeom>
          <a:solidFill>
            <a:schemeClr val="lt1"/>
          </a:solidFill>
          <a:ln w="28575" cap="flat" cmpd="sng">
            <a:solidFill>
              <a:srgbClr val="F5D344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646" name="Google Shape;646;g2d469c75e4c_0_1158"/>
          <p:cNvCxnSpPr/>
          <p:nvPr/>
        </p:nvCxnSpPr>
        <p:spPr>
          <a:xfrm>
            <a:off x="904618" y="3514077"/>
            <a:ext cx="0" cy="1054575"/>
          </a:xfrm>
          <a:prstGeom prst="straightConnector1">
            <a:avLst/>
          </a:prstGeom>
          <a:noFill/>
          <a:ln w="1905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7" name="Google Shape;647;g2d469c75e4c_0_1158"/>
          <p:cNvCxnSpPr/>
          <p:nvPr/>
        </p:nvCxnSpPr>
        <p:spPr>
          <a:xfrm>
            <a:off x="4059298" y="3514077"/>
            <a:ext cx="0" cy="1054575"/>
          </a:xfrm>
          <a:prstGeom prst="straightConnector1">
            <a:avLst/>
          </a:prstGeom>
          <a:noFill/>
          <a:ln w="1905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8" name="Google Shape;648;g2d469c75e4c_0_1158"/>
          <p:cNvCxnSpPr/>
          <p:nvPr/>
        </p:nvCxnSpPr>
        <p:spPr>
          <a:xfrm>
            <a:off x="7236436" y="3514077"/>
            <a:ext cx="0" cy="1054575"/>
          </a:xfrm>
          <a:prstGeom prst="straightConnector1">
            <a:avLst/>
          </a:prstGeom>
          <a:noFill/>
          <a:ln w="1905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9" name="Google Shape;649;g2d469c75e4c_0_1158"/>
          <p:cNvCxnSpPr/>
          <p:nvPr/>
        </p:nvCxnSpPr>
        <p:spPr>
          <a:xfrm>
            <a:off x="5633829" y="1389913"/>
            <a:ext cx="0" cy="1054575"/>
          </a:xfrm>
          <a:prstGeom prst="straightConnector1">
            <a:avLst/>
          </a:prstGeom>
          <a:noFill/>
          <a:ln w="1905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0" name="Google Shape;650;g2d469c75e4c_0_1158"/>
          <p:cNvCxnSpPr/>
          <p:nvPr/>
        </p:nvCxnSpPr>
        <p:spPr>
          <a:xfrm>
            <a:off x="2471930" y="1389913"/>
            <a:ext cx="0" cy="1054575"/>
          </a:xfrm>
          <a:prstGeom prst="straightConnector1">
            <a:avLst/>
          </a:prstGeom>
          <a:noFill/>
          <a:ln w="1905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1" name="Google Shape;651;g2d469c75e4c_0_1158"/>
          <p:cNvSpPr txBox="1"/>
          <p:nvPr/>
        </p:nvSpPr>
        <p:spPr>
          <a:xfrm rot="774">
            <a:off x="420779" y="84901"/>
            <a:ext cx="1998900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Foco no conteúdo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52" name="Google Shape;652;g2d469c75e4c_0_1158"/>
          <p:cNvSpPr txBox="1">
            <a:spLocks noGrp="1"/>
          </p:cNvSpPr>
          <p:nvPr>
            <p:ph type="body" idx="1"/>
          </p:nvPr>
        </p:nvSpPr>
        <p:spPr>
          <a:xfrm>
            <a:off x="904618" y="3816633"/>
            <a:ext cx="1455300" cy="75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1425" bIns="0" anchor="b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53" name="Google Shape;653;g2d469c75e4c_0_1158"/>
          <p:cNvSpPr txBox="1">
            <a:spLocks noGrp="1"/>
          </p:cNvSpPr>
          <p:nvPr>
            <p:ph type="body" idx="7"/>
          </p:nvPr>
        </p:nvSpPr>
        <p:spPr>
          <a:xfrm>
            <a:off x="5633829" y="1389913"/>
            <a:ext cx="1481850" cy="70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1425" bIns="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54" name="Google Shape;654;g2d469c75e4c_0_1158"/>
          <p:cNvSpPr txBox="1">
            <a:spLocks noGrp="1"/>
          </p:cNvSpPr>
          <p:nvPr>
            <p:ph type="body" idx="8"/>
          </p:nvPr>
        </p:nvSpPr>
        <p:spPr>
          <a:xfrm>
            <a:off x="4059298" y="3816633"/>
            <a:ext cx="1471050" cy="75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1425" bIns="0" anchor="b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55" name="Google Shape;655;g2d469c75e4c_0_1158"/>
          <p:cNvSpPr txBox="1">
            <a:spLocks noGrp="1"/>
          </p:cNvSpPr>
          <p:nvPr>
            <p:ph type="body" idx="9"/>
          </p:nvPr>
        </p:nvSpPr>
        <p:spPr>
          <a:xfrm>
            <a:off x="7236436" y="3816633"/>
            <a:ext cx="1471050" cy="75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1425" bIns="0" anchor="b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56" name="Google Shape;656;g2d469c75e4c_0_1158"/>
          <p:cNvSpPr txBox="1">
            <a:spLocks noGrp="1"/>
          </p:cNvSpPr>
          <p:nvPr>
            <p:ph type="body" idx="13"/>
          </p:nvPr>
        </p:nvSpPr>
        <p:spPr>
          <a:xfrm>
            <a:off x="2471930" y="1389913"/>
            <a:ext cx="1473300" cy="70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1425" bIns="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co no Conteúdo - Coluna 2/3">
  <p:cSld name="Foco no Conteúdo - Coluna 2/3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d469c75e4c_0_1178"/>
          <p:cNvSpPr/>
          <p:nvPr/>
        </p:nvSpPr>
        <p:spPr>
          <a:xfrm rot="-5400000">
            <a:off x="2237051" y="-1806851"/>
            <a:ext cx="4692825" cy="8757225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g2d469c75e4c_0_1178"/>
          <p:cNvSpPr txBox="1">
            <a:spLocks noGrp="1"/>
          </p:cNvSpPr>
          <p:nvPr>
            <p:ph type="body" idx="1"/>
          </p:nvPr>
        </p:nvSpPr>
        <p:spPr>
          <a:xfrm>
            <a:off x="539354" y="1368029"/>
            <a:ext cx="5010075" cy="323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60" name="Google Shape;660;g2d469c75e4c_0_1178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5010075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661" name="Google Shape;661;g2d469c75e4c_0_1178"/>
          <p:cNvSpPr txBox="1"/>
          <p:nvPr/>
        </p:nvSpPr>
        <p:spPr>
          <a:xfrm rot="774">
            <a:off x="420779" y="84901"/>
            <a:ext cx="1998900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Foco no conteúdo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co no Conteúdo - Coluna 1/3">
  <p:cSld name="Foco no Conteúdo - Coluna 1/3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d469c75e4c_0_1183"/>
          <p:cNvSpPr/>
          <p:nvPr/>
        </p:nvSpPr>
        <p:spPr>
          <a:xfrm rot="-5400000">
            <a:off x="2237051" y="-1806851"/>
            <a:ext cx="4692825" cy="8757225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g2d469c75e4c_0_1183"/>
          <p:cNvSpPr txBox="1">
            <a:spLocks noGrp="1"/>
          </p:cNvSpPr>
          <p:nvPr>
            <p:ph type="body" idx="1"/>
          </p:nvPr>
        </p:nvSpPr>
        <p:spPr>
          <a:xfrm>
            <a:off x="539354" y="1368029"/>
            <a:ext cx="3482550" cy="323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65" name="Google Shape;665;g2d469c75e4c_0_1183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348255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666" name="Google Shape;666;g2d469c75e4c_0_1183"/>
          <p:cNvSpPr txBox="1"/>
          <p:nvPr/>
        </p:nvSpPr>
        <p:spPr>
          <a:xfrm rot="774">
            <a:off x="420779" y="84901"/>
            <a:ext cx="1998900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Foco no conteúdo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Foco no Conteúdo - Coluna 1/3 - Imagem">
  <p:cSld name="1_Foco no Conteúdo - Coluna 1/3 - Imagem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d469c75e4c_0_1188"/>
          <p:cNvSpPr/>
          <p:nvPr/>
        </p:nvSpPr>
        <p:spPr>
          <a:xfrm rot="-5400000">
            <a:off x="2237051" y="-1806851"/>
            <a:ext cx="4692825" cy="8757225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g2d469c75e4c_0_1188"/>
          <p:cNvSpPr txBox="1">
            <a:spLocks noGrp="1"/>
          </p:cNvSpPr>
          <p:nvPr>
            <p:ph type="body" idx="1"/>
          </p:nvPr>
        </p:nvSpPr>
        <p:spPr>
          <a:xfrm>
            <a:off x="539354" y="1368029"/>
            <a:ext cx="3482550" cy="323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70" name="Google Shape;670;g2d469c75e4c_0_1188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348255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671" name="Google Shape;671;g2d469c75e4c_0_1188"/>
          <p:cNvSpPr>
            <a:spLocks noGrp="1"/>
          </p:cNvSpPr>
          <p:nvPr>
            <p:ph type="pic" idx="2"/>
          </p:nvPr>
        </p:nvSpPr>
        <p:spPr>
          <a:xfrm>
            <a:off x="4382691" y="539354"/>
            <a:ext cx="4220775" cy="406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72" name="Google Shape;672;g2d469c75e4c_0_1188"/>
          <p:cNvSpPr txBox="1"/>
          <p:nvPr/>
        </p:nvSpPr>
        <p:spPr>
          <a:xfrm rot="774">
            <a:off x="420779" y="84901"/>
            <a:ext cx="1998900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Foco no conteúdo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licando - 2 Colunas">
  <p:cSld name="Aplicando - 2 Colunas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d469c75e4c_0_1194"/>
          <p:cNvSpPr/>
          <p:nvPr/>
        </p:nvSpPr>
        <p:spPr>
          <a:xfrm rot="-5400000">
            <a:off x="2237051" y="-1806851"/>
            <a:ext cx="4692825" cy="8757225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g2d469c75e4c_0_1194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806400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676" name="Google Shape;676;g2d469c75e4c_0_1194"/>
          <p:cNvSpPr txBox="1">
            <a:spLocks noGrp="1"/>
          </p:cNvSpPr>
          <p:nvPr>
            <p:ph type="body" idx="1"/>
          </p:nvPr>
        </p:nvSpPr>
        <p:spPr>
          <a:xfrm>
            <a:off x="539354" y="1368029"/>
            <a:ext cx="3991050" cy="323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77" name="Google Shape;677;g2d469c75e4c_0_1194"/>
          <p:cNvSpPr txBox="1">
            <a:spLocks noGrp="1"/>
          </p:cNvSpPr>
          <p:nvPr>
            <p:ph type="body" idx="2"/>
          </p:nvPr>
        </p:nvSpPr>
        <p:spPr>
          <a:xfrm>
            <a:off x="4623449" y="1368029"/>
            <a:ext cx="3980025" cy="323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78" name="Google Shape;678;g2d469c75e4c_0_1194"/>
          <p:cNvSpPr txBox="1"/>
          <p:nvPr/>
        </p:nvSpPr>
        <p:spPr>
          <a:xfrm rot="611">
            <a:off x="420779" y="84788"/>
            <a:ext cx="1265175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Aplicando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licando - 3 Colunas">
  <p:cSld name="Aplicando - 3 Colunas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d469c75e4c_0_1200"/>
          <p:cNvSpPr/>
          <p:nvPr/>
        </p:nvSpPr>
        <p:spPr>
          <a:xfrm rot="-5400000">
            <a:off x="2237051" y="-1806851"/>
            <a:ext cx="4692825" cy="8757225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g2d469c75e4c_0_1200"/>
          <p:cNvSpPr txBox="1">
            <a:spLocks noGrp="1"/>
          </p:cNvSpPr>
          <p:nvPr>
            <p:ph type="body" idx="1"/>
          </p:nvPr>
        </p:nvSpPr>
        <p:spPr>
          <a:xfrm>
            <a:off x="539354" y="1368029"/>
            <a:ext cx="2618325" cy="323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82" name="Google Shape;682;g2d469c75e4c_0_1200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806400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683" name="Google Shape;683;g2d469c75e4c_0_1200"/>
          <p:cNvSpPr txBox="1">
            <a:spLocks noGrp="1"/>
          </p:cNvSpPr>
          <p:nvPr>
            <p:ph type="body" idx="2"/>
          </p:nvPr>
        </p:nvSpPr>
        <p:spPr>
          <a:xfrm>
            <a:off x="3269036" y="1368030"/>
            <a:ext cx="2618325" cy="323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84" name="Google Shape;684;g2d469c75e4c_0_1200"/>
          <p:cNvSpPr txBox="1">
            <a:spLocks noGrp="1"/>
          </p:cNvSpPr>
          <p:nvPr>
            <p:ph type="body" idx="3"/>
          </p:nvPr>
        </p:nvSpPr>
        <p:spPr>
          <a:xfrm>
            <a:off x="5985030" y="1366838"/>
            <a:ext cx="2618325" cy="323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85" name="Google Shape;685;g2d469c75e4c_0_1200"/>
          <p:cNvSpPr txBox="1"/>
          <p:nvPr/>
        </p:nvSpPr>
        <p:spPr>
          <a:xfrm rot="611">
            <a:off x="420779" y="84788"/>
            <a:ext cx="1265175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Aplicando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erguntas">
  <p:cSld name="5 Pergunta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/>
          <p:nvPr/>
        </p:nvSpPr>
        <p:spPr>
          <a:xfrm rot="-5400000">
            <a:off x="2237038" y="-1806863"/>
            <a:ext cx="4692851" cy="8757223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2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6536531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57" name="Google Shape;57;p32"/>
          <p:cNvSpPr/>
          <p:nvPr/>
        </p:nvSpPr>
        <p:spPr>
          <a:xfrm>
            <a:off x="539354" y="2307808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788"/>
          </a:p>
        </p:txBody>
      </p:sp>
      <p:sp>
        <p:nvSpPr>
          <p:cNvPr id="58" name="Google Shape;58;p32"/>
          <p:cNvSpPr/>
          <p:nvPr/>
        </p:nvSpPr>
        <p:spPr>
          <a:xfrm>
            <a:off x="539354" y="2969785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788"/>
          </a:p>
        </p:txBody>
      </p:sp>
      <p:sp>
        <p:nvSpPr>
          <p:cNvPr id="59" name="Google Shape;59;p32"/>
          <p:cNvSpPr/>
          <p:nvPr/>
        </p:nvSpPr>
        <p:spPr>
          <a:xfrm>
            <a:off x="539354" y="3631762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788"/>
          </a:p>
        </p:txBody>
      </p:sp>
      <p:sp>
        <p:nvSpPr>
          <p:cNvPr id="60" name="Google Shape;60;p32"/>
          <p:cNvSpPr/>
          <p:nvPr/>
        </p:nvSpPr>
        <p:spPr>
          <a:xfrm>
            <a:off x="539354" y="4293740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788"/>
          </a:p>
        </p:txBody>
      </p:sp>
      <p:sp>
        <p:nvSpPr>
          <p:cNvPr id="61" name="Google Shape;61;p32"/>
          <p:cNvSpPr txBox="1">
            <a:spLocks noGrp="1"/>
          </p:cNvSpPr>
          <p:nvPr>
            <p:ph type="body" idx="1"/>
          </p:nvPr>
        </p:nvSpPr>
        <p:spPr>
          <a:xfrm>
            <a:off x="1048941" y="1645831"/>
            <a:ext cx="7044928" cy="5678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2" name="Google Shape;62;p32"/>
          <p:cNvSpPr/>
          <p:nvPr/>
        </p:nvSpPr>
        <p:spPr>
          <a:xfrm>
            <a:off x="539354" y="1645831"/>
            <a:ext cx="416859" cy="416859"/>
          </a:xfrm>
          <a:prstGeom prst="ellipse">
            <a:avLst/>
          </a:prstGeom>
          <a:noFill/>
          <a:ln w="38100" cap="flat" cmpd="sng">
            <a:solidFill>
              <a:srgbClr val="7CCC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788"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2"/>
          </p:nvPr>
        </p:nvSpPr>
        <p:spPr>
          <a:xfrm>
            <a:off x="1048941" y="4293740"/>
            <a:ext cx="7044928" cy="5678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body" idx="3"/>
          </p:nvPr>
        </p:nvSpPr>
        <p:spPr>
          <a:xfrm>
            <a:off x="1048941" y="3631762"/>
            <a:ext cx="7044928" cy="5678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body" idx="4"/>
          </p:nvPr>
        </p:nvSpPr>
        <p:spPr>
          <a:xfrm>
            <a:off x="1048941" y="2969785"/>
            <a:ext cx="7044928" cy="5678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body" idx="5"/>
          </p:nvPr>
        </p:nvSpPr>
        <p:spPr>
          <a:xfrm>
            <a:off x="1048941" y="2307808"/>
            <a:ext cx="7044928" cy="5678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subTitle" idx="6"/>
          </p:nvPr>
        </p:nvSpPr>
        <p:spPr>
          <a:xfrm>
            <a:off x="420723" y="50613"/>
            <a:ext cx="2527286" cy="353155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licando - Perguntas">
  <p:cSld name="Aplicando - Perguntas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d469c75e4c_0_1207"/>
          <p:cNvSpPr/>
          <p:nvPr/>
        </p:nvSpPr>
        <p:spPr>
          <a:xfrm rot="-5400000">
            <a:off x="2237051" y="-1806851"/>
            <a:ext cx="4692825" cy="8757225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g2d469c75e4c_0_1207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6536475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689" name="Google Shape;689;g2d469c75e4c_0_1207"/>
          <p:cNvSpPr txBox="1">
            <a:spLocks noGrp="1"/>
          </p:cNvSpPr>
          <p:nvPr>
            <p:ph type="body" idx="1"/>
          </p:nvPr>
        </p:nvSpPr>
        <p:spPr>
          <a:xfrm>
            <a:off x="1048941" y="1368029"/>
            <a:ext cx="7044975" cy="7476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90" name="Google Shape;690;g2d469c75e4c_0_1207"/>
          <p:cNvSpPr txBox="1">
            <a:spLocks noGrp="1"/>
          </p:cNvSpPr>
          <p:nvPr>
            <p:ph type="body" idx="2"/>
          </p:nvPr>
        </p:nvSpPr>
        <p:spPr>
          <a:xfrm>
            <a:off x="1048941" y="2197894"/>
            <a:ext cx="7044975" cy="7476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91" name="Google Shape;691;g2d469c75e4c_0_1207"/>
          <p:cNvSpPr txBox="1">
            <a:spLocks noGrp="1"/>
          </p:cNvSpPr>
          <p:nvPr>
            <p:ph type="body" idx="3"/>
          </p:nvPr>
        </p:nvSpPr>
        <p:spPr>
          <a:xfrm>
            <a:off x="1048941" y="3027758"/>
            <a:ext cx="7044975" cy="7476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92" name="Google Shape;692;g2d469c75e4c_0_1207"/>
          <p:cNvSpPr txBox="1">
            <a:spLocks noGrp="1"/>
          </p:cNvSpPr>
          <p:nvPr>
            <p:ph type="body" idx="4"/>
          </p:nvPr>
        </p:nvSpPr>
        <p:spPr>
          <a:xfrm>
            <a:off x="1048941" y="3857623"/>
            <a:ext cx="7044975" cy="7476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93" name="Google Shape;693;g2d469c75e4c_0_1207"/>
          <p:cNvSpPr/>
          <p:nvPr/>
        </p:nvSpPr>
        <p:spPr>
          <a:xfrm>
            <a:off x="539354" y="1368029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FD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788"/>
          </a:p>
        </p:txBody>
      </p:sp>
      <p:sp>
        <p:nvSpPr>
          <p:cNvPr id="694" name="Google Shape;694;g2d469c75e4c_0_1207"/>
          <p:cNvSpPr/>
          <p:nvPr/>
        </p:nvSpPr>
        <p:spPr>
          <a:xfrm>
            <a:off x="539354" y="2197894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FD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788"/>
          </a:p>
        </p:txBody>
      </p:sp>
      <p:sp>
        <p:nvSpPr>
          <p:cNvPr id="695" name="Google Shape;695;g2d469c75e4c_0_1207"/>
          <p:cNvSpPr/>
          <p:nvPr/>
        </p:nvSpPr>
        <p:spPr>
          <a:xfrm>
            <a:off x="539354" y="3027758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FD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788"/>
          </a:p>
        </p:txBody>
      </p:sp>
      <p:sp>
        <p:nvSpPr>
          <p:cNvPr id="696" name="Google Shape;696;g2d469c75e4c_0_1207"/>
          <p:cNvSpPr/>
          <p:nvPr/>
        </p:nvSpPr>
        <p:spPr>
          <a:xfrm>
            <a:off x="539354" y="3857623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FD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788"/>
          </a:p>
        </p:txBody>
      </p:sp>
      <p:sp>
        <p:nvSpPr>
          <p:cNvPr id="697" name="Google Shape;697;g2d469c75e4c_0_1207"/>
          <p:cNvSpPr txBox="1"/>
          <p:nvPr/>
        </p:nvSpPr>
        <p:spPr>
          <a:xfrm rot="611">
            <a:off x="420779" y="84788"/>
            <a:ext cx="1265175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Na prática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plicando - Perguntas">
  <p:cSld name="1_Aplicando - Perguntas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d469c75e4c_0_1219"/>
          <p:cNvSpPr/>
          <p:nvPr/>
        </p:nvSpPr>
        <p:spPr>
          <a:xfrm rot="-5400000">
            <a:off x="2237051" y="-1806851"/>
            <a:ext cx="4692825" cy="8757225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g2d469c75e4c_0_1219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6536475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701" name="Google Shape;701;g2d469c75e4c_0_1219"/>
          <p:cNvSpPr/>
          <p:nvPr/>
        </p:nvSpPr>
        <p:spPr>
          <a:xfrm>
            <a:off x="539354" y="2073896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788"/>
          </a:p>
        </p:txBody>
      </p:sp>
      <p:sp>
        <p:nvSpPr>
          <p:cNvPr id="702" name="Google Shape;702;g2d469c75e4c_0_1219"/>
          <p:cNvSpPr/>
          <p:nvPr/>
        </p:nvSpPr>
        <p:spPr>
          <a:xfrm>
            <a:off x="539354" y="2735873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788"/>
          </a:p>
        </p:txBody>
      </p:sp>
      <p:sp>
        <p:nvSpPr>
          <p:cNvPr id="703" name="Google Shape;703;g2d469c75e4c_0_1219"/>
          <p:cNvSpPr/>
          <p:nvPr/>
        </p:nvSpPr>
        <p:spPr>
          <a:xfrm>
            <a:off x="539354" y="3397850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788"/>
          </a:p>
        </p:txBody>
      </p:sp>
      <p:sp>
        <p:nvSpPr>
          <p:cNvPr id="704" name="Google Shape;704;g2d469c75e4c_0_1219"/>
          <p:cNvSpPr/>
          <p:nvPr/>
        </p:nvSpPr>
        <p:spPr>
          <a:xfrm>
            <a:off x="539354" y="4059827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788"/>
          </a:p>
        </p:txBody>
      </p:sp>
      <p:sp>
        <p:nvSpPr>
          <p:cNvPr id="705" name="Google Shape;705;g2d469c75e4c_0_1219"/>
          <p:cNvSpPr txBox="1">
            <a:spLocks noGrp="1"/>
          </p:cNvSpPr>
          <p:nvPr>
            <p:ph type="body" idx="1"/>
          </p:nvPr>
        </p:nvSpPr>
        <p:spPr>
          <a:xfrm>
            <a:off x="1048941" y="1411919"/>
            <a:ext cx="7022475" cy="56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06" name="Google Shape;706;g2d469c75e4c_0_1219"/>
          <p:cNvSpPr/>
          <p:nvPr/>
        </p:nvSpPr>
        <p:spPr>
          <a:xfrm>
            <a:off x="539354" y="1411919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788"/>
          </a:p>
        </p:txBody>
      </p:sp>
      <p:sp>
        <p:nvSpPr>
          <p:cNvPr id="707" name="Google Shape;707;g2d469c75e4c_0_1219"/>
          <p:cNvSpPr txBox="1">
            <a:spLocks noGrp="1"/>
          </p:cNvSpPr>
          <p:nvPr>
            <p:ph type="body" idx="2"/>
          </p:nvPr>
        </p:nvSpPr>
        <p:spPr>
          <a:xfrm>
            <a:off x="1048941" y="4059827"/>
            <a:ext cx="7022475" cy="56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08" name="Google Shape;708;g2d469c75e4c_0_1219"/>
          <p:cNvSpPr txBox="1">
            <a:spLocks noGrp="1"/>
          </p:cNvSpPr>
          <p:nvPr>
            <p:ph type="body" idx="3"/>
          </p:nvPr>
        </p:nvSpPr>
        <p:spPr>
          <a:xfrm>
            <a:off x="1048941" y="3397850"/>
            <a:ext cx="7022475" cy="56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09" name="Google Shape;709;g2d469c75e4c_0_1219"/>
          <p:cNvSpPr txBox="1">
            <a:spLocks noGrp="1"/>
          </p:cNvSpPr>
          <p:nvPr>
            <p:ph type="body" idx="4"/>
          </p:nvPr>
        </p:nvSpPr>
        <p:spPr>
          <a:xfrm>
            <a:off x="1048941" y="2735873"/>
            <a:ext cx="7022475" cy="56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10" name="Google Shape;710;g2d469c75e4c_0_1219"/>
          <p:cNvSpPr txBox="1">
            <a:spLocks noGrp="1"/>
          </p:cNvSpPr>
          <p:nvPr>
            <p:ph type="body" idx="5"/>
          </p:nvPr>
        </p:nvSpPr>
        <p:spPr>
          <a:xfrm>
            <a:off x="1048941" y="2073896"/>
            <a:ext cx="7022475" cy="56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11" name="Google Shape;711;g2d469c75e4c_0_1219"/>
          <p:cNvSpPr txBox="1"/>
          <p:nvPr/>
        </p:nvSpPr>
        <p:spPr>
          <a:xfrm rot="611">
            <a:off x="420779" y="84788"/>
            <a:ext cx="1265175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Na prática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licando - Perguntas - Imagem">
  <p:cSld name="Aplicando - Perguntas - Imagem"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d469c75e4c_0_1233"/>
          <p:cNvSpPr/>
          <p:nvPr/>
        </p:nvSpPr>
        <p:spPr>
          <a:xfrm rot="-5400000">
            <a:off x="-83036" y="513235"/>
            <a:ext cx="4692825" cy="4117050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g2d469c75e4c_0_1233"/>
          <p:cNvSpPr/>
          <p:nvPr/>
        </p:nvSpPr>
        <p:spPr>
          <a:xfrm>
            <a:off x="4530329" y="548339"/>
            <a:ext cx="4073175" cy="4054725"/>
          </a:xfrm>
          <a:prstGeom prst="rect">
            <a:avLst/>
          </a:prstGeom>
          <a:solidFill>
            <a:schemeClr val="lt1"/>
          </a:solidFill>
          <a:ln w="635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g2d469c75e4c_0_1233"/>
          <p:cNvSpPr>
            <a:spLocks noGrp="1"/>
          </p:cNvSpPr>
          <p:nvPr>
            <p:ph type="pic" idx="2"/>
          </p:nvPr>
        </p:nvSpPr>
        <p:spPr>
          <a:xfrm>
            <a:off x="4612482" y="621101"/>
            <a:ext cx="3908925" cy="31531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16" name="Google Shape;716;g2d469c75e4c_0_1233"/>
          <p:cNvSpPr txBox="1">
            <a:spLocks noGrp="1"/>
          </p:cNvSpPr>
          <p:nvPr>
            <p:ph type="body" idx="1"/>
          </p:nvPr>
        </p:nvSpPr>
        <p:spPr>
          <a:xfrm>
            <a:off x="1048941" y="2516357"/>
            <a:ext cx="2463300" cy="41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17" name="Google Shape;717;g2d469c75e4c_0_1233"/>
          <p:cNvSpPr txBox="1">
            <a:spLocks noGrp="1"/>
          </p:cNvSpPr>
          <p:nvPr>
            <p:ph type="body" idx="3"/>
          </p:nvPr>
        </p:nvSpPr>
        <p:spPr>
          <a:xfrm>
            <a:off x="1048941" y="3072909"/>
            <a:ext cx="2463300" cy="41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18" name="Google Shape;718;g2d469c75e4c_0_1233"/>
          <p:cNvSpPr txBox="1">
            <a:spLocks noGrp="1"/>
          </p:cNvSpPr>
          <p:nvPr>
            <p:ph type="body" idx="4"/>
          </p:nvPr>
        </p:nvSpPr>
        <p:spPr>
          <a:xfrm>
            <a:off x="1048941" y="3629461"/>
            <a:ext cx="2463300" cy="41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19" name="Google Shape;719;g2d469c75e4c_0_1233"/>
          <p:cNvSpPr txBox="1">
            <a:spLocks noGrp="1"/>
          </p:cNvSpPr>
          <p:nvPr>
            <p:ph type="body" idx="5"/>
          </p:nvPr>
        </p:nvSpPr>
        <p:spPr>
          <a:xfrm>
            <a:off x="1048941" y="4186012"/>
            <a:ext cx="2463300" cy="41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20" name="Google Shape;720;g2d469c75e4c_0_1233"/>
          <p:cNvSpPr/>
          <p:nvPr/>
        </p:nvSpPr>
        <p:spPr>
          <a:xfrm>
            <a:off x="539354" y="2517590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FD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788"/>
          </a:p>
        </p:txBody>
      </p:sp>
      <p:sp>
        <p:nvSpPr>
          <p:cNvPr id="721" name="Google Shape;721;g2d469c75e4c_0_1233"/>
          <p:cNvSpPr/>
          <p:nvPr/>
        </p:nvSpPr>
        <p:spPr>
          <a:xfrm>
            <a:off x="539354" y="3072909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FD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788"/>
          </a:p>
        </p:txBody>
      </p:sp>
      <p:sp>
        <p:nvSpPr>
          <p:cNvPr id="722" name="Google Shape;722;g2d469c75e4c_0_1233"/>
          <p:cNvSpPr/>
          <p:nvPr/>
        </p:nvSpPr>
        <p:spPr>
          <a:xfrm>
            <a:off x="539354" y="3627487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FD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788"/>
          </a:p>
        </p:txBody>
      </p:sp>
      <p:sp>
        <p:nvSpPr>
          <p:cNvPr id="723" name="Google Shape;723;g2d469c75e4c_0_1233"/>
          <p:cNvSpPr/>
          <p:nvPr/>
        </p:nvSpPr>
        <p:spPr>
          <a:xfrm>
            <a:off x="539354" y="4186012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FD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788"/>
          </a:p>
        </p:txBody>
      </p:sp>
      <p:sp>
        <p:nvSpPr>
          <p:cNvPr id="724" name="Google Shape;724;g2d469c75e4c_0_1233"/>
          <p:cNvSpPr txBox="1">
            <a:spLocks noGrp="1"/>
          </p:cNvSpPr>
          <p:nvPr>
            <p:ph type="body" idx="6"/>
          </p:nvPr>
        </p:nvSpPr>
        <p:spPr>
          <a:xfrm>
            <a:off x="539354" y="1368028"/>
            <a:ext cx="348255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g2d469c75e4c_0_1233"/>
          <p:cNvSpPr txBox="1">
            <a:spLocks noGrp="1"/>
          </p:cNvSpPr>
          <p:nvPr>
            <p:ph type="body" idx="7"/>
          </p:nvPr>
        </p:nvSpPr>
        <p:spPr>
          <a:xfrm>
            <a:off x="539354" y="515801"/>
            <a:ext cx="348255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g2d469c75e4c_0_1233"/>
          <p:cNvSpPr txBox="1"/>
          <p:nvPr/>
        </p:nvSpPr>
        <p:spPr>
          <a:xfrm rot="611">
            <a:off x="420779" y="84788"/>
            <a:ext cx="1265175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Na prática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plicando - Perguntas - Imagem">
  <p:cSld name="1_Aplicando - Perguntas - Imagem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d469c75e4c_0_1248"/>
          <p:cNvSpPr/>
          <p:nvPr/>
        </p:nvSpPr>
        <p:spPr>
          <a:xfrm rot="-5400000">
            <a:off x="-83036" y="513235"/>
            <a:ext cx="4692825" cy="4117050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g2d469c75e4c_0_1248"/>
          <p:cNvSpPr/>
          <p:nvPr/>
        </p:nvSpPr>
        <p:spPr>
          <a:xfrm>
            <a:off x="4530329" y="548339"/>
            <a:ext cx="4073175" cy="4054725"/>
          </a:xfrm>
          <a:prstGeom prst="rect">
            <a:avLst/>
          </a:prstGeom>
          <a:solidFill>
            <a:schemeClr val="lt1"/>
          </a:solidFill>
          <a:ln w="635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g2d469c75e4c_0_1248"/>
          <p:cNvSpPr>
            <a:spLocks noGrp="1"/>
          </p:cNvSpPr>
          <p:nvPr>
            <p:ph type="pic" idx="2"/>
          </p:nvPr>
        </p:nvSpPr>
        <p:spPr>
          <a:xfrm>
            <a:off x="4612482" y="621101"/>
            <a:ext cx="3908925" cy="31531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31" name="Google Shape;731;g2d469c75e4c_0_1248"/>
          <p:cNvSpPr txBox="1">
            <a:spLocks noGrp="1"/>
          </p:cNvSpPr>
          <p:nvPr>
            <p:ph type="body" idx="1"/>
          </p:nvPr>
        </p:nvSpPr>
        <p:spPr>
          <a:xfrm>
            <a:off x="539354" y="515801"/>
            <a:ext cx="348255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g2d469c75e4c_0_1248"/>
          <p:cNvSpPr/>
          <p:nvPr/>
        </p:nvSpPr>
        <p:spPr>
          <a:xfrm>
            <a:off x="539354" y="2073896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788"/>
          </a:p>
        </p:txBody>
      </p:sp>
      <p:sp>
        <p:nvSpPr>
          <p:cNvPr id="733" name="Google Shape;733;g2d469c75e4c_0_1248"/>
          <p:cNvSpPr/>
          <p:nvPr/>
        </p:nvSpPr>
        <p:spPr>
          <a:xfrm>
            <a:off x="539354" y="2735873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788"/>
          </a:p>
        </p:txBody>
      </p:sp>
      <p:sp>
        <p:nvSpPr>
          <p:cNvPr id="734" name="Google Shape;734;g2d469c75e4c_0_1248"/>
          <p:cNvSpPr/>
          <p:nvPr/>
        </p:nvSpPr>
        <p:spPr>
          <a:xfrm>
            <a:off x="539354" y="3397850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788"/>
          </a:p>
        </p:txBody>
      </p:sp>
      <p:sp>
        <p:nvSpPr>
          <p:cNvPr id="735" name="Google Shape;735;g2d469c75e4c_0_1248"/>
          <p:cNvSpPr/>
          <p:nvPr/>
        </p:nvSpPr>
        <p:spPr>
          <a:xfrm>
            <a:off x="539354" y="4059827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788"/>
          </a:p>
        </p:txBody>
      </p:sp>
      <p:sp>
        <p:nvSpPr>
          <p:cNvPr id="736" name="Google Shape;736;g2d469c75e4c_0_1248"/>
          <p:cNvSpPr txBox="1">
            <a:spLocks noGrp="1"/>
          </p:cNvSpPr>
          <p:nvPr>
            <p:ph type="body" idx="3"/>
          </p:nvPr>
        </p:nvSpPr>
        <p:spPr>
          <a:xfrm>
            <a:off x="1048941" y="1411919"/>
            <a:ext cx="2463300" cy="56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37" name="Google Shape;737;g2d469c75e4c_0_1248"/>
          <p:cNvSpPr/>
          <p:nvPr/>
        </p:nvSpPr>
        <p:spPr>
          <a:xfrm>
            <a:off x="539354" y="1411919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788"/>
          </a:p>
        </p:txBody>
      </p:sp>
      <p:sp>
        <p:nvSpPr>
          <p:cNvPr id="738" name="Google Shape;738;g2d469c75e4c_0_1248"/>
          <p:cNvSpPr txBox="1">
            <a:spLocks noGrp="1"/>
          </p:cNvSpPr>
          <p:nvPr>
            <p:ph type="body" idx="4"/>
          </p:nvPr>
        </p:nvSpPr>
        <p:spPr>
          <a:xfrm>
            <a:off x="1048941" y="4059827"/>
            <a:ext cx="2463300" cy="56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39" name="Google Shape;739;g2d469c75e4c_0_1248"/>
          <p:cNvSpPr txBox="1">
            <a:spLocks noGrp="1"/>
          </p:cNvSpPr>
          <p:nvPr>
            <p:ph type="body" idx="5"/>
          </p:nvPr>
        </p:nvSpPr>
        <p:spPr>
          <a:xfrm>
            <a:off x="1048941" y="3397850"/>
            <a:ext cx="2463300" cy="56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40" name="Google Shape;740;g2d469c75e4c_0_1248"/>
          <p:cNvSpPr txBox="1">
            <a:spLocks noGrp="1"/>
          </p:cNvSpPr>
          <p:nvPr>
            <p:ph type="body" idx="6"/>
          </p:nvPr>
        </p:nvSpPr>
        <p:spPr>
          <a:xfrm>
            <a:off x="1048941" y="2735873"/>
            <a:ext cx="2463300" cy="56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41" name="Google Shape;741;g2d469c75e4c_0_1248"/>
          <p:cNvSpPr txBox="1">
            <a:spLocks noGrp="1"/>
          </p:cNvSpPr>
          <p:nvPr>
            <p:ph type="body" idx="7"/>
          </p:nvPr>
        </p:nvSpPr>
        <p:spPr>
          <a:xfrm>
            <a:off x="1048941" y="2073896"/>
            <a:ext cx="2463300" cy="56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42" name="Google Shape;742;g2d469c75e4c_0_1248"/>
          <p:cNvSpPr txBox="1"/>
          <p:nvPr/>
        </p:nvSpPr>
        <p:spPr>
          <a:xfrm rot="611">
            <a:off x="420779" y="84788"/>
            <a:ext cx="1265175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Na prática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licando - Perguntas - Video">
  <p:cSld name="Aplicando - Perguntas - Video"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d469c75e4c_0_1264"/>
          <p:cNvSpPr/>
          <p:nvPr/>
        </p:nvSpPr>
        <p:spPr>
          <a:xfrm rot="-5400000">
            <a:off x="-83036" y="513235"/>
            <a:ext cx="4692825" cy="4117050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g2d469c75e4c_0_1264"/>
          <p:cNvSpPr txBox="1">
            <a:spLocks noGrp="1"/>
          </p:cNvSpPr>
          <p:nvPr>
            <p:ph type="body" idx="1"/>
          </p:nvPr>
        </p:nvSpPr>
        <p:spPr>
          <a:xfrm>
            <a:off x="1048941" y="2516357"/>
            <a:ext cx="2463300" cy="41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46" name="Google Shape;746;g2d469c75e4c_0_1264"/>
          <p:cNvSpPr txBox="1">
            <a:spLocks noGrp="1"/>
          </p:cNvSpPr>
          <p:nvPr>
            <p:ph type="body" idx="2"/>
          </p:nvPr>
        </p:nvSpPr>
        <p:spPr>
          <a:xfrm>
            <a:off x="1048941" y="3072909"/>
            <a:ext cx="2463300" cy="41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47" name="Google Shape;747;g2d469c75e4c_0_1264"/>
          <p:cNvSpPr txBox="1">
            <a:spLocks noGrp="1"/>
          </p:cNvSpPr>
          <p:nvPr>
            <p:ph type="body" idx="3"/>
          </p:nvPr>
        </p:nvSpPr>
        <p:spPr>
          <a:xfrm>
            <a:off x="1048941" y="3629461"/>
            <a:ext cx="2463300" cy="41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48" name="Google Shape;748;g2d469c75e4c_0_1264"/>
          <p:cNvSpPr txBox="1">
            <a:spLocks noGrp="1"/>
          </p:cNvSpPr>
          <p:nvPr>
            <p:ph type="body" idx="4"/>
          </p:nvPr>
        </p:nvSpPr>
        <p:spPr>
          <a:xfrm>
            <a:off x="1048941" y="4186012"/>
            <a:ext cx="2463300" cy="41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49" name="Google Shape;749;g2d469c75e4c_0_1264"/>
          <p:cNvSpPr/>
          <p:nvPr/>
        </p:nvSpPr>
        <p:spPr>
          <a:xfrm>
            <a:off x="539354" y="2517590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FD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788"/>
          </a:p>
        </p:txBody>
      </p:sp>
      <p:sp>
        <p:nvSpPr>
          <p:cNvPr id="750" name="Google Shape;750;g2d469c75e4c_0_1264"/>
          <p:cNvSpPr/>
          <p:nvPr/>
        </p:nvSpPr>
        <p:spPr>
          <a:xfrm>
            <a:off x="539354" y="3072909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FD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788"/>
          </a:p>
        </p:txBody>
      </p:sp>
      <p:sp>
        <p:nvSpPr>
          <p:cNvPr id="751" name="Google Shape;751;g2d469c75e4c_0_1264"/>
          <p:cNvSpPr/>
          <p:nvPr/>
        </p:nvSpPr>
        <p:spPr>
          <a:xfrm>
            <a:off x="539354" y="3627487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FD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788"/>
          </a:p>
        </p:txBody>
      </p:sp>
      <p:sp>
        <p:nvSpPr>
          <p:cNvPr id="752" name="Google Shape;752;g2d469c75e4c_0_1264"/>
          <p:cNvSpPr/>
          <p:nvPr/>
        </p:nvSpPr>
        <p:spPr>
          <a:xfrm>
            <a:off x="539354" y="4186012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FD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788"/>
          </a:p>
        </p:txBody>
      </p:sp>
      <p:sp>
        <p:nvSpPr>
          <p:cNvPr id="753" name="Google Shape;753;g2d469c75e4c_0_1264"/>
          <p:cNvSpPr/>
          <p:nvPr/>
        </p:nvSpPr>
        <p:spPr>
          <a:xfrm>
            <a:off x="4572001" y="539354"/>
            <a:ext cx="4031550" cy="3234825"/>
          </a:xfrm>
          <a:prstGeom prst="roundRect">
            <a:avLst>
              <a:gd name="adj" fmla="val 2455"/>
            </a:avLst>
          </a:prstGeom>
          <a:solidFill>
            <a:srgbClr val="FFED9F"/>
          </a:solidFill>
          <a:ln w="635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g2d469c75e4c_0_1264"/>
          <p:cNvSpPr>
            <a:spLocks noGrp="1"/>
          </p:cNvSpPr>
          <p:nvPr>
            <p:ph type="media" idx="5"/>
          </p:nvPr>
        </p:nvSpPr>
        <p:spPr>
          <a:xfrm>
            <a:off x="4761310" y="733322"/>
            <a:ext cx="3652875" cy="22122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21600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55" name="Google Shape;755;g2d469c75e4c_0_12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8863" y="1287066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g2d469c75e4c_0_12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7943" y="1508522"/>
            <a:ext cx="414338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2d469c75e4c_0_1264"/>
          <p:cNvSpPr txBox="1">
            <a:spLocks noGrp="1"/>
          </p:cNvSpPr>
          <p:nvPr>
            <p:ph type="body" idx="6"/>
          </p:nvPr>
        </p:nvSpPr>
        <p:spPr>
          <a:xfrm>
            <a:off x="539354" y="1368028"/>
            <a:ext cx="348255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g2d469c75e4c_0_1264"/>
          <p:cNvSpPr txBox="1">
            <a:spLocks noGrp="1"/>
          </p:cNvSpPr>
          <p:nvPr>
            <p:ph type="body" idx="7"/>
          </p:nvPr>
        </p:nvSpPr>
        <p:spPr>
          <a:xfrm>
            <a:off x="539354" y="515801"/>
            <a:ext cx="348255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g2d469c75e4c_0_1264"/>
          <p:cNvSpPr txBox="1"/>
          <p:nvPr/>
        </p:nvSpPr>
        <p:spPr>
          <a:xfrm rot="611">
            <a:off x="420779" y="84788"/>
            <a:ext cx="1265175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Na prática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plicando - Perguntas - Video">
  <p:cSld name="1_Aplicando - Perguntas - Video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d469c75e4c_0_1281"/>
          <p:cNvSpPr/>
          <p:nvPr/>
        </p:nvSpPr>
        <p:spPr>
          <a:xfrm rot="-5400000">
            <a:off x="-83036" y="513235"/>
            <a:ext cx="4692825" cy="4117050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g2d469c75e4c_0_1281"/>
          <p:cNvSpPr/>
          <p:nvPr/>
        </p:nvSpPr>
        <p:spPr>
          <a:xfrm>
            <a:off x="4572001" y="539354"/>
            <a:ext cx="4031550" cy="3234825"/>
          </a:xfrm>
          <a:prstGeom prst="roundRect">
            <a:avLst>
              <a:gd name="adj" fmla="val 2455"/>
            </a:avLst>
          </a:prstGeom>
          <a:solidFill>
            <a:srgbClr val="FFED9F"/>
          </a:solidFill>
          <a:ln w="635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g2d469c75e4c_0_1281"/>
          <p:cNvSpPr>
            <a:spLocks noGrp="1"/>
          </p:cNvSpPr>
          <p:nvPr>
            <p:ph type="media" idx="2"/>
          </p:nvPr>
        </p:nvSpPr>
        <p:spPr>
          <a:xfrm>
            <a:off x="4761310" y="733322"/>
            <a:ext cx="3652875" cy="22122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21600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64" name="Google Shape;764;g2d469c75e4c_0_12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8863" y="1287066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g2d469c75e4c_0_12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7943" y="1508522"/>
            <a:ext cx="414338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g2d469c75e4c_0_1281"/>
          <p:cNvSpPr txBox="1">
            <a:spLocks noGrp="1"/>
          </p:cNvSpPr>
          <p:nvPr>
            <p:ph type="body" idx="1"/>
          </p:nvPr>
        </p:nvSpPr>
        <p:spPr>
          <a:xfrm>
            <a:off x="539354" y="515801"/>
            <a:ext cx="348255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g2d469c75e4c_0_1281"/>
          <p:cNvSpPr/>
          <p:nvPr/>
        </p:nvSpPr>
        <p:spPr>
          <a:xfrm>
            <a:off x="539354" y="2073896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788"/>
          </a:p>
        </p:txBody>
      </p:sp>
      <p:sp>
        <p:nvSpPr>
          <p:cNvPr id="768" name="Google Shape;768;g2d469c75e4c_0_1281"/>
          <p:cNvSpPr/>
          <p:nvPr/>
        </p:nvSpPr>
        <p:spPr>
          <a:xfrm>
            <a:off x="539354" y="2735873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788"/>
          </a:p>
        </p:txBody>
      </p:sp>
      <p:sp>
        <p:nvSpPr>
          <p:cNvPr id="769" name="Google Shape;769;g2d469c75e4c_0_1281"/>
          <p:cNvSpPr/>
          <p:nvPr/>
        </p:nvSpPr>
        <p:spPr>
          <a:xfrm>
            <a:off x="539354" y="3397850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788"/>
          </a:p>
        </p:txBody>
      </p:sp>
      <p:sp>
        <p:nvSpPr>
          <p:cNvPr id="770" name="Google Shape;770;g2d469c75e4c_0_1281"/>
          <p:cNvSpPr/>
          <p:nvPr/>
        </p:nvSpPr>
        <p:spPr>
          <a:xfrm>
            <a:off x="539354" y="4059827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788"/>
          </a:p>
        </p:txBody>
      </p:sp>
      <p:sp>
        <p:nvSpPr>
          <p:cNvPr id="771" name="Google Shape;771;g2d469c75e4c_0_1281"/>
          <p:cNvSpPr txBox="1">
            <a:spLocks noGrp="1"/>
          </p:cNvSpPr>
          <p:nvPr>
            <p:ph type="body" idx="3"/>
          </p:nvPr>
        </p:nvSpPr>
        <p:spPr>
          <a:xfrm>
            <a:off x="1048941" y="1411919"/>
            <a:ext cx="2463300" cy="56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72" name="Google Shape;772;g2d469c75e4c_0_1281"/>
          <p:cNvSpPr/>
          <p:nvPr/>
        </p:nvSpPr>
        <p:spPr>
          <a:xfrm>
            <a:off x="539354" y="1411919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788"/>
          </a:p>
        </p:txBody>
      </p:sp>
      <p:sp>
        <p:nvSpPr>
          <p:cNvPr id="773" name="Google Shape;773;g2d469c75e4c_0_1281"/>
          <p:cNvSpPr txBox="1">
            <a:spLocks noGrp="1"/>
          </p:cNvSpPr>
          <p:nvPr>
            <p:ph type="body" idx="4"/>
          </p:nvPr>
        </p:nvSpPr>
        <p:spPr>
          <a:xfrm>
            <a:off x="1048941" y="4059827"/>
            <a:ext cx="2463300" cy="56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74" name="Google Shape;774;g2d469c75e4c_0_1281"/>
          <p:cNvSpPr txBox="1">
            <a:spLocks noGrp="1"/>
          </p:cNvSpPr>
          <p:nvPr>
            <p:ph type="body" idx="5"/>
          </p:nvPr>
        </p:nvSpPr>
        <p:spPr>
          <a:xfrm>
            <a:off x="1048941" y="3397850"/>
            <a:ext cx="2463300" cy="56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75" name="Google Shape;775;g2d469c75e4c_0_1281"/>
          <p:cNvSpPr txBox="1">
            <a:spLocks noGrp="1"/>
          </p:cNvSpPr>
          <p:nvPr>
            <p:ph type="body" idx="6"/>
          </p:nvPr>
        </p:nvSpPr>
        <p:spPr>
          <a:xfrm>
            <a:off x="1048941" y="2735873"/>
            <a:ext cx="2463300" cy="56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76" name="Google Shape;776;g2d469c75e4c_0_1281"/>
          <p:cNvSpPr txBox="1">
            <a:spLocks noGrp="1"/>
          </p:cNvSpPr>
          <p:nvPr>
            <p:ph type="body" idx="7"/>
          </p:nvPr>
        </p:nvSpPr>
        <p:spPr>
          <a:xfrm>
            <a:off x="1048941" y="2073896"/>
            <a:ext cx="2463300" cy="56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77" name="Google Shape;777;g2d469c75e4c_0_1281"/>
          <p:cNvSpPr txBox="1"/>
          <p:nvPr/>
        </p:nvSpPr>
        <p:spPr>
          <a:xfrm rot="611">
            <a:off x="420779" y="84788"/>
            <a:ext cx="1265175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Na prática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licando - Perguntas - Citacao">
  <p:cSld name="Aplicando - Perguntas - Citacao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d469c75e4c_0_1299"/>
          <p:cNvSpPr/>
          <p:nvPr/>
        </p:nvSpPr>
        <p:spPr>
          <a:xfrm rot="-5400000">
            <a:off x="-83036" y="513235"/>
            <a:ext cx="4692825" cy="4117050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g2d469c75e4c_0_1299"/>
          <p:cNvSpPr txBox="1">
            <a:spLocks noGrp="1"/>
          </p:cNvSpPr>
          <p:nvPr>
            <p:ph type="body" idx="1"/>
          </p:nvPr>
        </p:nvSpPr>
        <p:spPr>
          <a:xfrm>
            <a:off x="1048941" y="2516357"/>
            <a:ext cx="2463300" cy="41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81" name="Google Shape;781;g2d469c75e4c_0_1299"/>
          <p:cNvSpPr txBox="1">
            <a:spLocks noGrp="1"/>
          </p:cNvSpPr>
          <p:nvPr>
            <p:ph type="body" idx="2"/>
          </p:nvPr>
        </p:nvSpPr>
        <p:spPr>
          <a:xfrm>
            <a:off x="1048941" y="3072909"/>
            <a:ext cx="2463300" cy="41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82" name="Google Shape;782;g2d469c75e4c_0_1299"/>
          <p:cNvSpPr txBox="1">
            <a:spLocks noGrp="1"/>
          </p:cNvSpPr>
          <p:nvPr>
            <p:ph type="body" idx="3"/>
          </p:nvPr>
        </p:nvSpPr>
        <p:spPr>
          <a:xfrm>
            <a:off x="1048941" y="3629461"/>
            <a:ext cx="2463300" cy="41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83" name="Google Shape;783;g2d469c75e4c_0_1299"/>
          <p:cNvSpPr txBox="1">
            <a:spLocks noGrp="1"/>
          </p:cNvSpPr>
          <p:nvPr>
            <p:ph type="body" idx="4"/>
          </p:nvPr>
        </p:nvSpPr>
        <p:spPr>
          <a:xfrm>
            <a:off x="1048941" y="4186012"/>
            <a:ext cx="2463300" cy="41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84" name="Google Shape;784;g2d469c75e4c_0_1299"/>
          <p:cNvSpPr/>
          <p:nvPr/>
        </p:nvSpPr>
        <p:spPr>
          <a:xfrm>
            <a:off x="539354" y="2517590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FD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788"/>
          </a:p>
        </p:txBody>
      </p:sp>
      <p:sp>
        <p:nvSpPr>
          <p:cNvPr id="785" name="Google Shape;785;g2d469c75e4c_0_1299"/>
          <p:cNvSpPr/>
          <p:nvPr/>
        </p:nvSpPr>
        <p:spPr>
          <a:xfrm>
            <a:off x="539354" y="3072909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FD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788"/>
          </a:p>
        </p:txBody>
      </p:sp>
      <p:sp>
        <p:nvSpPr>
          <p:cNvPr id="786" name="Google Shape;786;g2d469c75e4c_0_1299"/>
          <p:cNvSpPr/>
          <p:nvPr/>
        </p:nvSpPr>
        <p:spPr>
          <a:xfrm>
            <a:off x="539354" y="3627487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FD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788"/>
          </a:p>
        </p:txBody>
      </p:sp>
      <p:sp>
        <p:nvSpPr>
          <p:cNvPr id="787" name="Google Shape;787;g2d469c75e4c_0_1299"/>
          <p:cNvSpPr/>
          <p:nvPr/>
        </p:nvSpPr>
        <p:spPr>
          <a:xfrm>
            <a:off x="539354" y="4186012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FD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788"/>
          </a:p>
        </p:txBody>
      </p:sp>
      <p:sp>
        <p:nvSpPr>
          <p:cNvPr id="788" name="Google Shape;788;g2d469c75e4c_0_1299"/>
          <p:cNvSpPr/>
          <p:nvPr/>
        </p:nvSpPr>
        <p:spPr>
          <a:xfrm>
            <a:off x="4761310" y="538165"/>
            <a:ext cx="3843225" cy="4064625"/>
          </a:xfrm>
          <a:prstGeom prst="roundRect">
            <a:avLst>
              <a:gd name="adj" fmla="val 2976"/>
            </a:avLst>
          </a:prstGeom>
          <a:solidFill>
            <a:srgbClr val="FFED9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g2d469c75e4c_0_1299"/>
          <p:cNvSpPr txBox="1"/>
          <p:nvPr/>
        </p:nvSpPr>
        <p:spPr>
          <a:xfrm>
            <a:off x="4595161" y="243849"/>
            <a:ext cx="25875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950" b="0" i="0" u="none" strike="noStrike" cap="none">
                <a:solidFill>
                  <a:srgbClr val="B3961D"/>
                </a:solidFill>
                <a:latin typeface="Paytone One"/>
                <a:ea typeface="Paytone One"/>
                <a:cs typeface="Paytone One"/>
                <a:sym typeface="Paytone One"/>
              </a:rPr>
              <a:t>“</a:t>
            </a:r>
            <a:endParaRPr sz="788"/>
          </a:p>
        </p:txBody>
      </p:sp>
      <p:sp>
        <p:nvSpPr>
          <p:cNvPr id="790" name="Google Shape;790;g2d469c75e4c_0_1299"/>
          <p:cNvSpPr txBox="1">
            <a:spLocks noGrp="1"/>
          </p:cNvSpPr>
          <p:nvPr>
            <p:ph type="body" idx="5"/>
          </p:nvPr>
        </p:nvSpPr>
        <p:spPr>
          <a:xfrm>
            <a:off x="539354" y="1368028"/>
            <a:ext cx="348255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g2d469c75e4c_0_1299"/>
          <p:cNvSpPr txBox="1">
            <a:spLocks noGrp="1"/>
          </p:cNvSpPr>
          <p:nvPr>
            <p:ph type="body" idx="6"/>
          </p:nvPr>
        </p:nvSpPr>
        <p:spPr>
          <a:xfrm>
            <a:off x="539354" y="515801"/>
            <a:ext cx="348255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g2d469c75e4c_0_1299"/>
          <p:cNvSpPr txBox="1"/>
          <p:nvPr/>
        </p:nvSpPr>
        <p:spPr>
          <a:xfrm rot="611">
            <a:off x="420779" y="84788"/>
            <a:ext cx="1265175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Na prática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plicando - Perguntas - Citacao">
  <p:cSld name="1_Aplicando - Perguntas - Citacao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d469c75e4c_0_1314"/>
          <p:cNvSpPr/>
          <p:nvPr/>
        </p:nvSpPr>
        <p:spPr>
          <a:xfrm rot="-5400000">
            <a:off x="-83036" y="513235"/>
            <a:ext cx="4692825" cy="4117050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g2d469c75e4c_0_1314"/>
          <p:cNvSpPr/>
          <p:nvPr/>
        </p:nvSpPr>
        <p:spPr>
          <a:xfrm>
            <a:off x="4761310" y="538165"/>
            <a:ext cx="3843225" cy="4064625"/>
          </a:xfrm>
          <a:prstGeom prst="roundRect">
            <a:avLst>
              <a:gd name="adj" fmla="val 2976"/>
            </a:avLst>
          </a:prstGeom>
          <a:solidFill>
            <a:srgbClr val="FFED9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g2d469c75e4c_0_1314"/>
          <p:cNvSpPr txBox="1"/>
          <p:nvPr/>
        </p:nvSpPr>
        <p:spPr>
          <a:xfrm>
            <a:off x="4595161" y="243849"/>
            <a:ext cx="25875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950" b="0" i="0" u="none" strike="noStrike" cap="none">
                <a:solidFill>
                  <a:srgbClr val="B3961D"/>
                </a:solidFill>
                <a:latin typeface="Paytone One"/>
                <a:ea typeface="Paytone One"/>
                <a:cs typeface="Paytone One"/>
                <a:sym typeface="Paytone One"/>
              </a:rPr>
              <a:t>“</a:t>
            </a:r>
            <a:endParaRPr sz="788"/>
          </a:p>
        </p:txBody>
      </p:sp>
      <p:sp>
        <p:nvSpPr>
          <p:cNvPr id="797" name="Google Shape;797;g2d469c75e4c_0_1314"/>
          <p:cNvSpPr txBox="1">
            <a:spLocks noGrp="1"/>
          </p:cNvSpPr>
          <p:nvPr>
            <p:ph type="body" idx="1"/>
          </p:nvPr>
        </p:nvSpPr>
        <p:spPr>
          <a:xfrm>
            <a:off x="539354" y="515801"/>
            <a:ext cx="348255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8" name="Google Shape;798;g2d469c75e4c_0_1314"/>
          <p:cNvSpPr/>
          <p:nvPr/>
        </p:nvSpPr>
        <p:spPr>
          <a:xfrm>
            <a:off x="539354" y="2073896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788"/>
          </a:p>
        </p:txBody>
      </p:sp>
      <p:sp>
        <p:nvSpPr>
          <p:cNvPr id="799" name="Google Shape;799;g2d469c75e4c_0_1314"/>
          <p:cNvSpPr/>
          <p:nvPr/>
        </p:nvSpPr>
        <p:spPr>
          <a:xfrm>
            <a:off x="539354" y="2735873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788"/>
          </a:p>
        </p:txBody>
      </p:sp>
      <p:sp>
        <p:nvSpPr>
          <p:cNvPr id="800" name="Google Shape;800;g2d469c75e4c_0_1314"/>
          <p:cNvSpPr/>
          <p:nvPr/>
        </p:nvSpPr>
        <p:spPr>
          <a:xfrm>
            <a:off x="539354" y="3397850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788"/>
          </a:p>
        </p:txBody>
      </p:sp>
      <p:sp>
        <p:nvSpPr>
          <p:cNvPr id="801" name="Google Shape;801;g2d469c75e4c_0_1314"/>
          <p:cNvSpPr/>
          <p:nvPr/>
        </p:nvSpPr>
        <p:spPr>
          <a:xfrm>
            <a:off x="539354" y="4059827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788"/>
          </a:p>
        </p:txBody>
      </p:sp>
      <p:sp>
        <p:nvSpPr>
          <p:cNvPr id="802" name="Google Shape;802;g2d469c75e4c_0_1314"/>
          <p:cNvSpPr txBox="1">
            <a:spLocks noGrp="1"/>
          </p:cNvSpPr>
          <p:nvPr>
            <p:ph type="body" idx="2"/>
          </p:nvPr>
        </p:nvSpPr>
        <p:spPr>
          <a:xfrm>
            <a:off x="1048941" y="1411919"/>
            <a:ext cx="2463300" cy="56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03" name="Google Shape;803;g2d469c75e4c_0_1314"/>
          <p:cNvSpPr/>
          <p:nvPr/>
        </p:nvSpPr>
        <p:spPr>
          <a:xfrm>
            <a:off x="539354" y="1411919"/>
            <a:ext cx="416925" cy="416925"/>
          </a:xfrm>
          <a:prstGeom prst="ellipse">
            <a:avLst/>
          </a:prstGeom>
          <a:noFill/>
          <a:ln w="38100" cap="flat" cmpd="sng">
            <a:solidFill>
              <a:srgbClr val="F5D34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788"/>
          </a:p>
        </p:txBody>
      </p:sp>
      <p:sp>
        <p:nvSpPr>
          <p:cNvPr id="804" name="Google Shape;804;g2d469c75e4c_0_1314"/>
          <p:cNvSpPr txBox="1">
            <a:spLocks noGrp="1"/>
          </p:cNvSpPr>
          <p:nvPr>
            <p:ph type="body" idx="3"/>
          </p:nvPr>
        </p:nvSpPr>
        <p:spPr>
          <a:xfrm>
            <a:off x="1048941" y="4059827"/>
            <a:ext cx="2463300" cy="56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05" name="Google Shape;805;g2d469c75e4c_0_1314"/>
          <p:cNvSpPr txBox="1">
            <a:spLocks noGrp="1"/>
          </p:cNvSpPr>
          <p:nvPr>
            <p:ph type="body" idx="4"/>
          </p:nvPr>
        </p:nvSpPr>
        <p:spPr>
          <a:xfrm>
            <a:off x="1048941" y="3397850"/>
            <a:ext cx="2463300" cy="56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06" name="Google Shape;806;g2d469c75e4c_0_1314"/>
          <p:cNvSpPr txBox="1">
            <a:spLocks noGrp="1"/>
          </p:cNvSpPr>
          <p:nvPr>
            <p:ph type="body" idx="5"/>
          </p:nvPr>
        </p:nvSpPr>
        <p:spPr>
          <a:xfrm>
            <a:off x="1048941" y="2735873"/>
            <a:ext cx="2463300" cy="56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07" name="Google Shape;807;g2d469c75e4c_0_1314"/>
          <p:cNvSpPr txBox="1">
            <a:spLocks noGrp="1"/>
          </p:cNvSpPr>
          <p:nvPr>
            <p:ph type="body" idx="6"/>
          </p:nvPr>
        </p:nvSpPr>
        <p:spPr>
          <a:xfrm>
            <a:off x="1048941" y="2073896"/>
            <a:ext cx="2463300" cy="56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08" name="Google Shape;808;g2d469c75e4c_0_1314"/>
          <p:cNvSpPr txBox="1"/>
          <p:nvPr/>
        </p:nvSpPr>
        <p:spPr>
          <a:xfrm rot="611">
            <a:off x="420779" y="84788"/>
            <a:ext cx="1265175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Na prática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licando - Box pequeno">
  <p:cSld name="Aplicando - Box pequeno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d469c75e4c_0_1330"/>
          <p:cNvSpPr/>
          <p:nvPr/>
        </p:nvSpPr>
        <p:spPr>
          <a:xfrm rot="-5400000">
            <a:off x="-447311" y="877508"/>
            <a:ext cx="4692825" cy="3388500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g2d469c75e4c_0_1330"/>
          <p:cNvSpPr txBox="1"/>
          <p:nvPr/>
        </p:nvSpPr>
        <p:spPr>
          <a:xfrm rot="611">
            <a:off x="420779" y="84788"/>
            <a:ext cx="1265175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Aplicando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stematizando - 1 Coluna">
  <p:cSld name="Sistematizando - 1 Coluna"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d469c75e4c_0_1333"/>
          <p:cNvSpPr/>
          <p:nvPr/>
        </p:nvSpPr>
        <p:spPr>
          <a:xfrm rot="-5400000">
            <a:off x="2237051" y="-1806851"/>
            <a:ext cx="4692825" cy="8757225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g2d469c75e4c_0_1333"/>
          <p:cNvSpPr txBox="1">
            <a:spLocks noGrp="1"/>
          </p:cNvSpPr>
          <p:nvPr>
            <p:ph type="body" idx="1"/>
          </p:nvPr>
        </p:nvSpPr>
        <p:spPr>
          <a:xfrm>
            <a:off x="539354" y="1368029"/>
            <a:ext cx="8064000" cy="323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15" name="Google Shape;815;g2d469c75e4c_0_1333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806400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816" name="Google Shape;816;g2d469c75e4c_0_1333"/>
          <p:cNvSpPr txBox="1"/>
          <p:nvPr/>
        </p:nvSpPr>
        <p:spPr>
          <a:xfrm rot="774">
            <a:off x="420779" y="84901"/>
            <a:ext cx="1998900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Foco no conteúdo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ferências">
  <p:cSld name="Referência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/>
          <p:nvPr/>
        </p:nvSpPr>
        <p:spPr>
          <a:xfrm rot="-5400000">
            <a:off x="2237038" y="-1806863"/>
            <a:ext cx="4692851" cy="8757223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3"/>
          <p:cNvSpPr txBox="1"/>
          <p:nvPr/>
        </p:nvSpPr>
        <p:spPr>
          <a:xfrm rot="655">
            <a:off x="420750" y="84755"/>
            <a:ext cx="1511977" cy="293721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Referências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1" name="Google Shape;71;p33"/>
          <p:cNvSpPr txBox="1">
            <a:spLocks noGrp="1"/>
          </p:cNvSpPr>
          <p:nvPr>
            <p:ph type="body" idx="1"/>
          </p:nvPr>
        </p:nvSpPr>
        <p:spPr>
          <a:xfrm>
            <a:off x="539354" y="539354"/>
            <a:ext cx="8064103" cy="406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stematizando - 2 Colunas">
  <p:cSld name="Sistematizando - 2 Colunas"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d469c75e4c_0_1338"/>
          <p:cNvSpPr/>
          <p:nvPr/>
        </p:nvSpPr>
        <p:spPr>
          <a:xfrm rot="-5400000">
            <a:off x="2237051" y="-1806851"/>
            <a:ext cx="4692825" cy="8757225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g2d469c75e4c_0_1338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806400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820" name="Google Shape;820;g2d469c75e4c_0_1338"/>
          <p:cNvSpPr txBox="1">
            <a:spLocks noGrp="1"/>
          </p:cNvSpPr>
          <p:nvPr>
            <p:ph type="body" idx="1"/>
          </p:nvPr>
        </p:nvSpPr>
        <p:spPr>
          <a:xfrm>
            <a:off x="539354" y="1368029"/>
            <a:ext cx="3991050" cy="323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21" name="Google Shape;821;g2d469c75e4c_0_1338"/>
          <p:cNvSpPr txBox="1">
            <a:spLocks noGrp="1"/>
          </p:cNvSpPr>
          <p:nvPr>
            <p:ph type="body" idx="2"/>
          </p:nvPr>
        </p:nvSpPr>
        <p:spPr>
          <a:xfrm>
            <a:off x="4623449" y="1368029"/>
            <a:ext cx="3980025" cy="323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22" name="Google Shape;822;g2d469c75e4c_0_1338"/>
          <p:cNvSpPr txBox="1"/>
          <p:nvPr/>
        </p:nvSpPr>
        <p:spPr>
          <a:xfrm rot="774">
            <a:off x="420779" y="84901"/>
            <a:ext cx="1998900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Foco no conteúdo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stematizando - 3 Colunas">
  <p:cSld name="Sistematizando - 3 Colunas"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d469c75e4c_0_1344"/>
          <p:cNvSpPr/>
          <p:nvPr/>
        </p:nvSpPr>
        <p:spPr>
          <a:xfrm rot="-5400000">
            <a:off x="2237051" y="-1806851"/>
            <a:ext cx="4692825" cy="8757225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g2d469c75e4c_0_1344"/>
          <p:cNvSpPr txBox="1">
            <a:spLocks noGrp="1"/>
          </p:cNvSpPr>
          <p:nvPr>
            <p:ph type="body" idx="1"/>
          </p:nvPr>
        </p:nvSpPr>
        <p:spPr>
          <a:xfrm>
            <a:off x="539354" y="1368029"/>
            <a:ext cx="2618325" cy="323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26" name="Google Shape;826;g2d469c75e4c_0_1344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806400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827" name="Google Shape;827;g2d469c75e4c_0_1344"/>
          <p:cNvSpPr txBox="1">
            <a:spLocks noGrp="1"/>
          </p:cNvSpPr>
          <p:nvPr>
            <p:ph type="body" idx="2"/>
          </p:nvPr>
        </p:nvSpPr>
        <p:spPr>
          <a:xfrm>
            <a:off x="3269036" y="1368030"/>
            <a:ext cx="2618325" cy="323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28" name="Google Shape;828;g2d469c75e4c_0_1344"/>
          <p:cNvSpPr txBox="1">
            <a:spLocks noGrp="1"/>
          </p:cNvSpPr>
          <p:nvPr>
            <p:ph type="body" idx="3"/>
          </p:nvPr>
        </p:nvSpPr>
        <p:spPr>
          <a:xfrm>
            <a:off x="5985030" y="1366838"/>
            <a:ext cx="2618325" cy="323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29" name="Google Shape;829;g2d469c75e4c_0_1344"/>
          <p:cNvSpPr txBox="1"/>
          <p:nvPr/>
        </p:nvSpPr>
        <p:spPr>
          <a:xfrm rot="774">
            <a:off x="420779" y="84901"/>
            <a:ext cx="1998900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Foco no conteúdo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stematizando - Coluna 1/3">
  <p:cSld name="Sistematizando - Coluna 1/3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d469c75e4c_0_1351"/>
          <p:cNvSpPr/>
          <p:nvPr/>
        </p:nvSpPr>
        <p:spPr>
          <a:xfrm rot="-5400000">
            <a:off x="2237051" y="-1806851"/>
            <a:ext cx="4692825" cy="8757225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g2d469c75e4c_0_1351"/>
          <p:cNvSpPr txBox="1">
            <a:spLocks noGrp="1"/>
          </p:cNvSpPr>
          <p:nvPr>
            <p:ph type="body" idx="1"/>
          </p:nvPr>
        </p:nvSpPr>
        <p:spPr>
          <a:xfrm>
            <a:off x="539354" y="1368029"/>
            <a:ext cx="2972925" cy="323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33" name="Google Shape;833;g2d469c75e4c_0_1351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2972925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834" name="Google Shape;834;g2d469c75e4c_0_1351"/>
          <p:cNvSpPr txBox="1"/>
          <p:nvPr/>
        </p:nvSpPr>
        <p:spPr>
          <a:xfrm rot="774">
            <a:off x="420779" y="84901"/>
            <a:ext cx="1998900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Foco no conteúdo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istematizando - Coluna 2/3">
  <p:cSld name="1_Sistematizando - Coluna 2/3"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d469c75e4c_0_1356"/>
          <p:cNvSpPr/>
          <p:nvPr/>
        </p:nvSpPr>
        <p:spPr>
          <a:xfrm rot="-5400000">
            <a:off x="2237051" y="-1806851"/>
            <a:ext cx="4692825" cy="8757225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g2d469c75e4c_0_1356"/>
          <p:cNvSpPr txBox="1">
            <a:spLocks noGrp="1"/>
          </p:cNvSpPr>
          <p:nvPr>
            <p:ph type="body" idx="1"/>
          </p:nvPr>
        </p:nvSpPr>
        <p:spPr>
          <a:xfrm>
            <a:off x="539354" y="1368029"/>
            <a:ext cx="5010075" cy="323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38" name="Google Shape;838;g2d469c75e4c_0_1356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5010075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839" name="Google Shape;839;g2d469c75e4c_0_1356"/>
          <p:cNvSpPr txBox="1"/>
          <p:nvPr/>
        </p:nvSpPr>
        <p:spPr>
          <a:xfrm rot="774">
            <a:off x="420779" y="84901"/>
            <a:ext cx="1998900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Foco no conteúdo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livre">
  <p:cSld name="Slide livre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d469c75e4c_0_1361"/>
          <p:cNvSpPr/>
          <p:nvPr/>
        </p:nvSpPr>
        <p:spPr>
          <a:xfrm rot="-5400000">
            <a:off x="2237051" y="-1806851"/>
            <a:ext cx="4692825" cy="8757225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g2d469c75e4c_0_1361"/>
          <p:cNvSpPr txBox="1">
            <a:spLocks noGrp="1"/>
          </p:cNvSpPr>
          <p:nvPr>
            <p:ph type="body" idx="1"/>
          </p:nvPr>
        </p:nvSpPr>
        <p:spPr>
          <a:xfrm>
            <a:off x="539354" y="1368029"/>
            <a:ext cx="8064000" cy="323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>
              <a:lnSpc>
                <a:spcPct val="115000"/>
              </a:lnSpc>
              <a:spcBef>
                <a:spcPts val="45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43" name="Google Shape;843;g2d469c75e4c_0_1361"/>
          <p:cNvSpPr txBox="1">
            <a:spLocks noGrp="1"/>
          </p:cNvSpPr>
          <p:nvPr>
            <p:ph type="title"/>
          </p:nvPr>
        </p:nvSpPr>
        <p:spPr>
          <a:xfrm>
            <a:off x="539354" y="539353"/>
            <a:ext cx="8064000" cy="7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844" name="Google Shape;844;g2d469c75e4c_0_1361"/>
          <p:cNvSpPr txBox="1">
            <a:spLocks noGrp="1"/>
          </p:cNvSpPr>
          <p:nvPr>
            <p:ph type="subTitle" idx="2"/>
          </p:nvPr>
        </p:nvSpPr>
        <p:spPr>
          <a:xfrm>
            <a:off x="420722" y="80492"/>
            <a:ext cx="3394125" cy="293400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ia gráfico">
  <p:cSld name="Guia gráfico"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d469c75e4c_0_1366"/>
          <p:cNvSpPr/>
          <p:nvPr/>
        </p:nvSpPr>
        <p:spPr>
          <a:xfrm rot="-5400000">
            <a:off x="2237051" y="-1806851"/>
            <a:ext cx="4692825" cy="8757225"/>
          </a:xfrm>
          <a:prstGeom prst="roundRect">
            <a:avLst>
              <a:gd name="adj" fmla="val 1597"/>
            </a:avLst>
          </a:prstGeom>
          <a:solidFill>
            <a:srgbClr val="FCFCFC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g2d469c75e4c_0_1366"/>
          <p:cNvSpPr txBox="1"/>
          <p:nvPr/>
        </p:nvSpPr>
        <p:spPr>
          <a:xfrm rot="512">
            <a:off x="420778" y="84788"/>
            <a:ext cx="1512000" cy="293721"/>
          </a:xfrm>
          <a:prstGeom prst="rect">
            <a:avLst/>
          </a:prstGeom>
          <a:solidFill>
            <a:srgbClr val="FFDD47"/>
          </a:solidFill>
          <a:ln>
            <a:noFill/>
          </a:ln>
        </p:spPr>
        <p:txBody>
          <a:bodyPr spcFirstLastPara="1" wrap="square" lIns="67500" tIns="54000" rIns="68569" bIns="54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 b="0" i="0" u="none" strike="noStrike" cap="none">
                <a:solidFill>
                  <a:srgbClr val="000000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Guia gráfico</a:t>
            </a:r>
            <a:endParaRPr sz="15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d469c75e4c_0_1369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/>
            </a:lvl9pPr>
          </a:lstStyle>
          <a:p>
            <a:endParaRPr/>
          </a:p>
        </p:txBody>
      </p:sp>
      <p:sp>
        <p:nvSpPr>
          <p:cNvPr id="850" name="Google Shape;850;g2d469c75e4c_0_1369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851" name="Google Shape;851;g2d469c75e4c_0_1369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2999925" cy="299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g2d469c75e4c_0_1369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999925" cy="299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g2d469c75e4c_0_1369"/>
          <p:cNvSpPr txBox="1">
            <a:spLocks noGrp="1"/>
          </p:cNvSpPr>
          <p:nvPr>
            <p:ph type="sldNum" idx="12"/>
          </p:nvPr>
        </p:nvSpPr>
        <p:spPr>
          <a:xfrm>
            <a:off x="8472458" y="4632531"/>
            <a:ext cx="548775" cy="465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25"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25"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25"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25"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25"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25"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25"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25"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25"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erramento">
  <p:cSld name="Encerramento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34"/>
          <p:cNvGrpSpPr/>
          <p:nvPr/>
        </p:nvGrpSpPr>
        <p:grpSpPr>
          <a:xfrm>
            <a:off x="2999708" y="1016285"/>
            <a:ext cx="3144584" cy="3110930"/>
            <a:chOff x="3060625" y="1076550"/>
            <a:chExt cx="3022750" cy="2990400"/>
          </a:xfrm>
        </p:grpSpPr>
        <p:pic>
          <p:nvPicPr>
            <p:cNvPr id="74" name="Google Shape;74;p3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060625" y="1076550"/>
              <a:ext cx="3022750" cy="299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45350" y="2438712"/>
              <a:ext cx="2053300" cy="266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3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42" Type="http://schemas.openxmlformats.org/officeDocument/2006/relationships/slideLayout" Target="../slideLayouts/slideLayout81.xml"/><Relationship Id="rId47" Type="http://schemas.openxmlformats.org/officeDocument/2006/relationships/slideLayout" Target="../slideLayouts/slideLayout86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slideLayout" Target="../slideLayouts/slideLayout79.xml"/><Relationship Id="rId45" Type="http://schemas.openxmlformats.org/officeDocument/2006/relationships/slideLayout" Target="../slideLayouts/slideLayout84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49" Type="http://schemas.openxmlformats.org/officeDocument/2006/relationships/image" Target="../media/image14.png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4" Type="http://schemas.openxmlformats.org/officeDocument/2006/relationships/slideLayout" Target="../slideLayouts/slideLayout83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43" Type="http://schemas.openxmlformats.org/officeDocument/2006/relationships/slideLayout" Target="../slideLayouts/slideLayout82.xml"/><Relationship Id="rId48" Type="http://schemas.openxmlformats.org/officeDocument/2006/relationships/theme" Target="../theme/theme3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Relationship Id="rId4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59.xml"/><Relationship Id="rId41" Type="http://schemas.openxmlformats.org/officeDocument/2006/relationships/slideLayout" Target="../slideLayouts/slideLayout80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/>
          <p:nvPr/>
        </p:nvSpPr>
        <p:spPr>
          <a:xfrm rot="-5391071" flipH="1">
            <a:off x="8527640" y="448237"/>
            <a:ext cx="1039504" cy="237300"/>
          </a:xfrm>
          <a:prstGeom prst="roundRect">
            <a:avLst>
              <a:gd name="adj" fmla="val 7293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700" b="0" i="0" u="none" strike="noStrike" cap="none">
                <a:solidFill>
                  <a:schemeClr val="dk1"/>
                </a:solidFill>
                <a:latin typeface="Saira Medium"/>
                <a:ea typeface="Saira Medium"/>
                <a:cs typeface="Saira Medium"/>
                <a:sym typeface="Saira Medium"/>
              </a:rPr>
              <a:t>2024_EM_V1</a:t>
            </a:r>
            <a:endParaRPr sz="700" b="0" i="0" u="none" strike="noStrike" cap="none">
              <a:solidFill>
                <a:schemeClr val="dk1"/>
              </a:solidFill>
              <a:latin typeface="Saira Medium"/>
              <a:ea typeface="Saira Medium"/>
              <a:cs typeface="Saira Medium"/>
              <a:sym typeface="Saira Medium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pos="340" userDrawn="1">
          <p15:clr>
            <a:srgbClr val="F26B43"/>
          </p15:clr>
        </p15:guide>
        <p15:guide id="4" pos="610" userDrawn="1">
          <p15:clr>
            <a:srgbClr val="F26B43"/>
          </p15:clr>
        </p15:guide>
        <p15:guide id="5" pos="661" userDrawn="1">
          <p15:clr>
            <a:srgbClr val="F26B43"/>
          </p15:clr>
        </p15:guide>
        <p15:guide id="6" pos="930" userDrawn="1">
          <p15:clr>
            <a:srgbClr val="F26B43"/>
          </p15:clr>
        </p15:guide>
        <p15:guide id="7" pos="981" userDrawn="1">
          <p15:clr>
            <a:srgbClr val="F26B43"/>
          </p15:clr>
        </p15:guide>
        <p15:guide id="8" pos="1251" userDrawn="1">
          <p15:clr>
            <a:srgbClr val="F26B43"/>
          </p15:clr>
        </p15:guide>
        <p15:guide id="9" pos="1302" userDrawn="1">
          <p15:clr>
            <a:srgbClr val="F26B43"/>
          </p15:clr>
        </p15:guide>
        <p15:guide id="10" pos="1571" userDrawn="1">
          <p15:clr>
            <a:srgbClr val="F26B43"/>
          </p15:clr>
        </p15:guide>
        <p15:guide id="11" pos="1622" userDrawn="1">
          <p15:clr>
            <a:srgbClr val="F26B43"/>
          </p15:clr>
        </p15:guide>
        <p15:guide id="12" pos="1892" userDrawn="1">
          <p15:clr>
            <a:srgbClr val="F26B43"/>
          </p15:clr>
        </p15:guide>
        <p15:guide id="13" pos="1943" userDrawn="1">
          <p15:clr>
            <a:srgbClr val="F26B43"/>
          </p15:clr>
        </p15:guide>
        <p15:guide id="14" pos="2213" userDrawn="1">
          <p15:clr>
            <a:srgbClr val="F26B43"/>
          </p15:clr>
        </p15:guide>
        <p15:guide id="15" pos="2264" userDrawn="1">
          <p15:clr>
            <a:srgbClr val="F26B43"/>
          </p15:clr>
        </p15:guide>
        <p15:guide id="16" pos="2534" userDrawn="1">
          <p15:clr>
            <a:srgbClr val="F26B43"/>
          </p15:clr>
        </p15:guide>
        <p15:guide id="17" pos="2585" userDrawn="1">
          <p15:clr>
            <a:srgbClr val="F26B43"/>
          </p15:clr>
        </p15:guide>
        <p15:guide id="18" pos="2999" userDrawn="1">
          <p15:clr>
            <a:srgbClr val="F26B43"/>
          </p15:clr>
        </p15:guide>
        <p15:guide id="19" pos="3175" userDrawn="1">
          <p15:clr>
            <a:srgbClr val="F26B43"/>
          </p15:clr>
        </p15:guide>
        <p15:guide id="20" pos="3226" userDrawn="1">
          <p15:clr>
            <a:srgbClr val="F26B43"/>
          </p15:clr>
        </p15:guide>
        <p15:guide id="21" pos="3496" userDrawn="1">
          <p15:clr>
            <a:srgbClr val="F26B43"/>
          </p15:clr>
        </p15:guide>
        <p15:guide id="22" pos="3547" userDrawn="1">
          <p15:clr>
            <a:srgbClr val="F26B43"/>
          </p15:clr>
        </p15:guide>
        <p15:guide id="23" pos="3816" userDrawn="1">
          <p15:clr>
            <a:srgbClr val="F26B43"/>
          </p15:clr>
        </p15:guide>
        <p15:guide id="24" pos="3867" userDrawn="1">
          <p15:clr>
            <a:srgbClr val="F26B43"/>
          </p15:clr>
        </p15:guide>
        <p15:guide id="25" pos="4137" userDrawn="1">
          <p15:clr>
            <a:srgbClr val="F26B43"/>
          </p15:clr>
        </p15:guide>
        <p15:guide id="26" pos="4188" userDrawn="1">
          <p15:clr>
            <a:srgbClr val="F26B43"/>
          </p15:clr>
        </p15:guide>
        <p15:guide id="27" pos="4457" userDrawn="1">
          <p15:clr>
            <a:srgbClr val="F26B43"/>
          </p15:clr>
        </p15:guide>
        <p15:guide id="28" pos="4508" userDrawn="1">
          <p15:clr>
            <a:srgbClr val="F26B43"/>
          </p15:clr>
        </p15:guide>
        <p15:guide id="29" pos="4778" userDrawn="1">
          <p15:clr>
            <a:srgbClr val="F26B43"/>
          </p15:clr>
        </p15:guide>
        <p15:guide id="30" pos="4829" userDrawn="1">
          <p15:clr>
            <a:srgbClr val="F26B43"/>
          </p15:clr>
        </p15:guide>
        <p15:guide id="31" pos="5099" userDrawn="1">
          <p15:clr>
            <a:srgbClr val="F26B43"/>
          </p15:clr>
        </p15:guide>
        <p15:guide id="32" pos="5150" userDrawn="1">
          <p15:clr>
            <a:srgbClr val="F26B43"/>
          </p15:clr>
        </p15:guide>
        <p15:guide id="33" pos="5420" userDrawn="1">
          <p15:clr>
            <a:srgbClr val="F26B43"/>
          </p15:clr>
        </p15:guide>
        <p15:guide id="34" orient="horz" userDrawn="1">
          <p15:clr>
            <a:srgbClr val="F26B43"/>
          </p15:clr>
        </p15:guide>
        <p15:guide id="35" orient="horz" pos="3240" userDrawn="1">
          <p15:clr>
            <a:srgbClr val="F26B43"/>
          </p15:clr>
        </p15:guide>
        <p15:guide id="36" orient="horz" pos="340" userDrawn="1">
          <p15:clr>
            <a:srgbClr val="F26B43"/>
          </p15:clr>
        </p15:guide>
        <p15:guide id="37" orient="horz" pos="811" userDrawn="1">
          <p15:clr>
            <a:srgbClr val="F26B43"/>
          </p15:clr>
        </p15:guide>
        <p15:guide id="38" orient="horz" pos="862" userDrawn="1">
          <p15:clr>
            <a:srgbClr val="F26B43"/>
          </p15:clr>
        </p15:guide>
        <p15:guide id="39" orient="horz" pos="1333" userDrawn="1">
          <p15:clr>
            <a:srgbClr val="F26B43"/>
          </p15:clr>
        </p15:guide>
        <p15:guide id="40" orient="horz" pos="1384" userDrawn="1">
          <p15:clr>
            <a:srgbClr val="F26B43"/>
          </p15:clr>
        </p15:guide>
        <p15:guide id="41" orient="horz" pos="1856" userDrawn="1">
          <p15:clr>
            <a:srgbClr val="F26B43"/>
          </p15:clr>
        </p15:guide>
        <p15:guide id="42" orient="horz" pos="1907" userDrawn="1">
          <p15:clr>
            <a:srgbClr val="F26B43"/>
          </p15:clr>
        </p15:guide>
        <p15:guide id="43" orient="horz" pos="2378" userDrawn="1">
          <p15:clr>
            <a:srgbClr val="F26B43"/>
          </p15:clr>
        </p15:guide>
        <p15:guide id="44" orient="horz" pos="2429" userDrawn="1">
          <p15:clr>
            <a:srgbClr val="F26B43"/>
          </p15:clr>
        </p15:guide>
        <p15:guide id="45" orient="horz" pos="2900" userDrawn="1">
          <p15:clr>
            <a:srgbClr val="F26B43"/>
          </p15:clr>
        </p15:guide>
        <p15:guide id="46" pos="2761" userDrawn="1">
          <p15:clr>
            <a:srgbClr val="F26B43"/>
          </p15:clr>
        </p15:guide>
        <p15:guide id="47" pos="5636" userDrawn="1">
          <p15:clr>
            <a:srgbClr val="F26B43"/>
          </p15:clr>
        </p15:guide>
        <p15:guide id="48" pos="125" userDrawn="1">
          <p15:clr>
            <a:srgbClr val="F26B43"/>
          </p15:clr>
        </p15:guide>
        <p15:guide id="49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g2d469c75e4c_0_504" descr="Text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527" y="4569972"/>
            <a:ext cx="1329089" cy="285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2d469c75e4c_0_504" descr="Currículo Paulista | Secretaria da Educação do Estado de São Paul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3170" y="295713"/>
            <a:ext cx="1425688" cy="41344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9">
            <a:alphaModFix/>
          </a:blip>
          <a:stretch>
            <a:fillRect/>
          </a:stretch>
        </a:blip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d469c75e4c_0_957"/>
          <p:cNvSpPr/>
          <p:nvPr/>
        </p:nvSpPr>
        <p:spPr>
          <a:xfrm rot="-5391071" flipH="1">
            <a:off x="8527678" y="427062"/>
            <a:ext cx="1039504" cy="237376"/>
          </a:xfrm>
          <a:prstGeom prst="roundRect">
            <a:avLst>
              <a:gd name="adj" fmla="val 7293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700" b="0" i="0" u="none" strike="noStrike" cap="none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2024_EM_V1</a:t>
            </a:r>
            <a:endParaRPr sz="700" b="0" i="0" u="none" strike="noStrike" cap="none">
              <a:solidFill>
                <a:srgbClr val="000000"/>
              </a:solidFill>
              <a:latin typeface="Saira Medium"/>
              <a:ea typeface="Saira Medium"/>
              <a:cs typeface="Saira Medium"/>
              <a:sym typeface="Saira Medium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  <p:sldLayoutId id="2147483718" r:id="rId29"/>
    <p:sldLayoutId id="2147483719" r:id="rId30"/>
    <p:sldLayoutId id="2147483720" r:id="rId31"/>
    <p:sldLayoutId id="2147483721" r:id="rId32"/>
    <p:sldLayoutId id="2147483722" r:id="rId33"/>
    <p:sldLayoutId id="2147483723" r:id="rId34"/>
    <p:sldLayoutId id="2147483724" r:id="rId35"/>
    <p:sldLayoutId id="2147483725" r:id="rId36"/>
    <p:sldLayoutId id="2147483726" r:id="rId37"/>
    <p:sldLayoutId id="2147483727" r:id="rId38"/>
    <p:sldLayoutId id="2147483728" r:id="rId39"/>
    <p:sldLayoutId id="2147483729" r:id="rId40"/>
    <p:sldLayoutId id="2147483730" r:id="rId41"/>
    <p:sldLayoutId id="2147483731" r:id="rId42"/>
    <p:sldLayoutId id="2147483732" r:id="rId43"/>
    <p:sldLayoutId id="2147483733" r:id="rId44"/>
    <p:sldLayoutId id="2147483734" r:id="rId45"/>
    <p:sldLayoutId id="2147483735" r:id="rId46"/>
    <p:sldLayoutId id="2147483736" r:id="rId4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pos="340" userDrawn="1">
          <p15:clr>
            <a:srgbClr val="F26B43"/>
          </p15:clr>
        </p15:guide>
        <p15:guide id="4" pos="610" userDrawn="1">
          <p15:clr>
            <a:srgbClr val="F26B43"/>
          </p15:clr>
        </p15:guide>
        <p15:guide id="5" pos="661" userDrawn="1">
          <p15:clr>
            <a:srgbClr val="F26B43"/>
          </p15:clr>
        </p15:guide>
        <p15:guide id="6" pos="930" userDrawn="1">
          <p15:clr>
            <a:srgbClr val="F26B43"/>
          </p15:clr>
        </p15:guide>
        <p15:guide id="7" pos="981" userDrawn="1">
          <p15:clr>
            <a:srgbClr val="F26B43"/>
          </p15:clr>
        </p15:guide>
        <p15:guide id="8" pos="1251" userDrawn="1">
          <p15:clr>
            <a:srgbClr val="F26B43"/>
          </p15:clr>
        </p15:guide>
        <p15:guide id="9" pos="1302" userDrawn="1">
          <p15:clr>
            <a:srgbClr val="F26B43"/>
          </p15:clr>
        </p15:guide>
        <p15:guide id="10" pos="1571" userDrawn="1">
          <p15:clr>
            <a:srgbClr val="F26B43"/>
          </p15:clr>
        </p15:guide>
        <p15:guide id="11" pos="1622" userDrawn="1">
          <p15:clr>
            <a:srgbClr val="F26B43"/>
          </p15:clr>
        </p15:guide>
        <p15:guide id="12" pos="1892" userDrawn="1">
          <p15:clr>
            <a:srgbClr val="F26B43"/>
          </p15:clr>
        </p15:guide>
        <p15:guide id="13" pos="1943" userDrawn="1">
          <p15:clr>
            <a:srgbClr val="F26B43"/>
          </p15:clr>
        </p15:guide>
        <p15:guide id="14" pos="2213" userDrawn="1">
          <p15:clr>
            <a:srgbClr val="F26B43"/>
          </p15:clr>
        </p15:guide>
        <p15:guide id="15" pos="2264" userDrawn="1">
          <p15:clr>
            <a:srgbClr val="F26B43"/>
          </p15:clr>
        </p15:guide>
        <p15:guide id="16" pos="2534" userDrawn="1">
          <p15:clr>
            <a:srgbClr val="F26B43"/>
          </p15:clr>
        </p15:guide>
        <p15:guide id="17" pos="2585" userDrawn="1">
          <p15:clr>
            <a:srgbClr val="F26B43"/>
          </p15:clr>
        </p15:guide>
        <p15:guide id="18" pos="2999" userDrawn="1">
          <p15:clr>
            <a:srgbClr val="F26B43"/>
          </p15:clr>
        </p15:guide>
        <p15:guide id="19" pos="3175" userDrawn="1">
          <p15:clr>
            <a:srgbClr val="F26B43"/>
          </p15:clr>
        </p15:guide>
        <p15:guide id="20" pos="3226" userDrawn="1">
          <p15:clr>
            <a:srgbClr val="F26B43"/>
          </p15:clr>
        </p15:guide>
        <p15:guide id="21" pos="3496" userDrawn="1">
          <p15:clr>
            <a:srgbClr val="F26B43"/>
          </p15:clr>
        </p15:guide>
        <p15:guide id="22" pos="3547" userDrawn="1">
          <p15:clr>
            <a:srgbClr val="F26B43"/>
          </p15:clr>
        </p15:guide>
        <p15:guide id="23" pos="3816" userDrawn="1">
          <p15:clr>
            <a:srgbClr val="F26B43"/>
          </p15:clr>
        </p15:guide>
        <p15:guide id="24" pos="3867" userDrawn="1">
          <p15:clr>
            <a:srgbClr val="F26B43"/>
          </p15:clr>
        </p15:guide>
        <p15:guide id="25" pos="4137" userDrawn="1">
          <p15:clr>
            <a:srgbClr val="F26B43"/>
          </p15:clr>
        </p15:guide>
        <p15:guide id="26" pos="4188" userDrawn="1">
          <p15:clr>
            <a:srgbClr val="F26B43"/>
          </p15:clr>
        </p15:guide>
        <p15:guide id="27" pos="4457" userDrawn="1">
          <p15:clr>
            <a:srgbClr val="F26B43"/>
          </p15:clr>
        </p15:guide>
        <p15:guide id="28" pos="4508" userDrawn="1">
          <p15:clr>
            <a:srgbClr val="F26B43"/>
          </p15:clr>
        </p15:guide>
        <p15:guide id="29" pos="4778" userDrawn="1">
          <p15:clr>
            <a:srgbClr val="F26B43"/>
          </p15:clr>
        </p15:guide>
        <p15:guide id="30" pos="4829" userDrawn="1">
          <p15:clr>
            <a:srgbClr val="F26B43"/>
          </p15:clr>
        </p15:guide>
        <p15:guide id="31" pos="5099" userDrawn="1">
          <p15:clr>
            <a:srgbClr val="F26B43"/>
          </p15:clr>
        </p15:guide>
        <p15:guide id="32" pos="5150" userDrawn="1">
          <p15:clr>
            <a:srgbClr val="F26B43"/>
          </p15:clr>
        </p15:guide>
        <p15:guide id="33" pos="5420" userDrawn="1">
          <p15:clr>
            <a:srgbClr val="F26B43"/>
          </p15:clr>
        </p15:guide>
        <p15:guide id="34" orient="horz" userDrawn="1">
          <p15:clr>
            <a:srgbClr val="F26B43"/>
          </p15:clr>
        </p15:guide>
        <p15:guide id="35" orient="horz" pos="3240" userDrawn="1">
          <p15:clr>
            <a:srgbClr val="F26B43"/>
          </p15:clr>
        </p15:guide>
        <p15:guide id="36" orient="horz" pos="340" userDrawn="1">
          <p15:clr>
            <a:srgbClr val="F26B43"/>
          </p15:clr>
        </p15:guide>
        <p15:guide id="37" orient="horz" pos="811" userDrawn="1">
          <p15:clr>
            <a:srgbClr val="F26B43"/>
          </p15:clr>
        </p15:guide>
        <p15:guide id="38" orient="horz" pos="862" userDrawn="1">
          <p15:clr>
            <a:srgbClr val="F26B43"/>
          </p15:clr>
        </p15:guide>
        <p15:guide id="39" orient="horz" pos="1333" userDrawn="1">
          <p15:clr>
            <a:srgbClr val="F26B43"/>
          </p15:clr>
        </p15:guide>
        <p15:guide id="40" orient="horz" pos="1384" userDrawn="1">
          <p15:clr>
            <a:srgbClr val="F26B43"/>
          </p15:clr>
        </p15:guide>
        <p15:guide id="41" orient="horz" pos="1856" userDrawn="1">
          <p15:clr>
            <a:srgbClr val="F26B43"/>
          </p15:clr>
        </p15:guide>
        <p15:guide id="42" orient="horz" pos="1907" userDrawn="1">
          <p15:clr>
            <a:srgbClr val="F26B43"/>
          </p15:clr>
        </p15:guide>
        <p15:guide id="43" orient="horz" pos="2378" userDrawn="1">
          <p15:clr>
            <a:srgbClr val="F26B43"/>
          </p15:clr>
        </p15:guide>
        <p15:guide id="44" orient="horz" pos="2429" userDrawn="1">
          <p15:clr>
            <a:srgbClr val="F26B43"/>
          </p15:clr>
        </p15:guide>
        <p15:guide id="45" orient="horz" pos="2900" userDrawn="1">
          <p15:clr>
            <a:srgbClr val="F26B43"/>
          </p15:clr>
        </p15:guide>
        <p15:guide id="46" pos="2761" userDrawn="1">
          <p15:clr>
            <a:srgbClr val="F26B43"/>
          </p15:clr>
        </p15:guide>
        <p15:guide id="47" pos="5636" userDrawn="1">
          <p15:clr>
            <a:srgbClr val="F26B43"/>
          </p15:clr>
        </p15:guide>
        <p15:guide id="48" pos="125" userDrawn="1">
          <p15:clr>
            <a:srgbClr val="F26B43"/>
          </p15:clr>
        </p15:guide>
        <p15:guide id="49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3.png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11" Type="http://schemas.openxmlformats.org/officeDocument/2006/relationships/image" Target="../media/image45.png"/><Relationship Id="rId5" Type="http://schemas.openxmlformats.org/officeDocument/2006/relationships/image" Target="../media/image54.png"/><Relationship Id="rId10" Type="http://schemas.openxmlformats.org/officeDocument/2006/relationships/image" Target="../media/image3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NF2mqLAKabsgxkIlBsK8tZrCZS_CfdBX/edit?gid=810922919#gid=81092291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56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6.png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69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50.png"/><Relationship Id="rId5" Type="http://schemas.openxmlformats.org/officeDocument/2006/relationships/image" Target="../media/image78.png"/><Relationship Id="rId10" Type="http://schemas.openxmlformats.org/officeDocument/2006/relationships/image" Target="../media/image51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45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51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38.png"/><Relationship Id="rId4" Type="http://schemas.openxmlformats.org/officeDocument/2006/relationships/hyperlink" Target="https://islogic.medium.com/como-criar-um-gif-animado-de-pol%C3%ADgonos-regulares-inscritos-em-um-c%C3%ADrculo-no-geogebra-98d2d603fdb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7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d469c75e4c_0_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694" rIns="91425" bIns="45694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g2d469c75e4c_0_0"/>
          <p:cNvSpPr/>
          <p:nvPr/>
        </p:nvSpPr>
        <p:spPr>
          <a:xfrm>
            <a:off x="279627" y="165725"/>
            <a:ext cx="8635275" cy="477697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algn="ctr">
              <a:buSzPts val="1800"/>
            </a:pPr>
            <a:endParaRPr sz="135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0" name="Google Shape;860;g2d469c75e4c_0_0" descr="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1501" y="-1491400"/>
            <a:ext cx="2615687" cy="262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g2d469c75e4c_0_0" descr="A picture containing text, clip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12044" y="142009"/>
            <a:ext cx="632450" cy="736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g2d469c75e4c_0_0" descr="A picture containing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83030" y="56696"/>
            <a:ext cx="1231409" cy="11386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3" name="Google Shape;863;g2d469c75e4c_0_0"/>
          <p:cNvGrpSpPr/>
          <p:nvPr/>
        </p:nvGrpSpPr>
        <p:grpSpPr>
          <a:xfrm>
            <a:off x="498517" y="500349"/>
            <a:ext cx="3287727" cy="1354659"/>
            <a:chOff x="1548666" y="1642290"/>
            <a:chExt cx="5229197" cy="2156671"/>
          </a:xfrm>
        </p:grpSpPr>
        <p:pic>
          <p:nvPicPr>
            <p:cNvPr id="864" name="Google Shape;864;g2d469c75e4c_0_0" descr="Icon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569015" y="1642290"/>
              <a:ext cx="1102423" cy="1102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5" name="Google Shape;865;g2d469c75e4c_0_0" descr="Logo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511038" y="2627386"/>
              <a:ext cx="1266825" cy="1171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6" name="Google Shape;866;g2d469c75e4c_0_0" descr="A picture containing text, clipart&#10;&#10;Description automatically generate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548666" y="2878868"/>
              <a:ext cx="3967685" cy="8007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7" name="Google Shape;867;g2d469c75e4c_0_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741687" y="2290515"/>
              <a:ext cx="774995" cy="77499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68" name="Google Shape;868;g2d469c75e4c_0_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8341" y="3540409"/>
            <a:ext cx="826322" cy="1435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g2d469c75e4c_0_0" descr="Uma imagem contendo objeto, relógio, mesa, pequeno&#10;&#10;Descrição gerada automaticament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86690" y="1567791"/>
            <a:ext cx="4762499" cy="285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g2d469c75e4c_0_0" descr="Shape, rectangle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548506" y="2973955"/>
            <a:ext cx="1971005" cy="1987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g2d469c75e4c_0_0" descr="Currículo Paulista | Secretaria da Educação do Estado de São Paulo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03853" y="4412471"/>
            <a:ext cx="1419622" cy="4116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4DFC127-903E-4001-46F3-A6954183F49E}"/>
              </a:ext>
            </a:extLst>
          </p:cNvPr>
          <p:cNvSpPr txBox="1"/>
          <p:nvPr/>
        </p:nvSpPr>
        <p:spPr>
          <a:xfrm>
            <a:off x="5287523" y="1904928"/>
            <a:ext cx="3330373" cy="900246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pt-BR" sz="18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Polígonos regulares inscritos e circunscritos </a:t>
            </a:r>
          </a:p>
          <a:p>
            <a:pPr algn="ctr">
              <a:buSzPts val="1100"/>
            </a:pPr>
            <a:r>
              <a:rPr lang="pt-BR" sz="18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2ª série - MD16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4FBB3B83-F711-752D-274C-75EDC26F7547}"/>
              </a:ext>
            </a:extLst>
          </p:cNvPr>
          <p:cNvSpPr txBox="1"/>
          <p:nvPr/>
        </p:nvSpPr>
        <p:spPr>
          <a:xfrm>
            <a:off x="4977336" y="624893"/>
            <a:ext cx="3950748" cy="731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ts val="6926"/>
              </a:lnSpc>
              <a:defRPr/>
            </a:pPr>
            <a:r>
              <a:rPr lang="en-US" sz="2600" b="1" spc="527" dirty="0">
                <a:solidFill>
                  <a:sysClr val="window" lastClr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ATPC EFAPE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1CF570A-34CD-2290-8157-8AD74C4F2774}"/>
              </a:ext>
            </a:extLst>
          </p:cNvPr>
          <p:cNvSpPr txBox="1"/>
          <p:nvPr/>
        </p:nvSpPr>
        <p:spPr>
          <a:xfrm>
            <a:off x="4757359" y="1418853"/>
            <a:ext cx="4139747" cy="438582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>
              <a:buSzPts val="1100"/>
            </a:pPr>
            <a:r>
              <a:rPr lang="pt-BR" sz="24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Matemática – 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g2d4cb7a0eb7_0_50"/>
          <p:cNvPicPr preferRelativeResize="0"/>
          <p:nvPr/>
        </p:nvPicPr>
        <p:blipFill rotWithShape="1">
          <a:blip r:embed="rId3">
            <a:alphaModFix/>
          </a:blip>
          <a:srcRect t="8983"/>
          <a:stretch/>
        </p:blipFill>
        <p:spPr>
          <a:xfrm>
            <a:off x="714103" y="1313148"/>
            <a:ext cx="6159923" cy="321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g2d4cb7a0eb7_0_50" descr="Currículo Paulista | Secretaria da Educação do Estado de São Paul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08827" y="204786"/>
            <a:ext cx="1425688" cy="41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29;g2d469c75e4c_0_486" descr="Texto&#10;&#10;Descrição gerada automaticamente">
            <a:extLst>
              <a:ext uri="{FF2B5EF4-FFF2-40B4-BE49-F238E27FC236}">
                <a16:creationId xmlns:a16="http://schemas.microsoft.com/office/drawing/2014/main" id="{7A887D07-6CD4-D456-CB38-CEAF20FE7CC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3780" y="4610694"/>
            <a:ext cx="1329089" cy="28574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lipse 1">
            <a:extLst>
              <a:ext uri="{FF2B5EF4-FFF2-40B4-BE49-F238E27FC236}">
                <a16:creationId xmlns:a16="http://schemas.microsoft.com/office/drawing/2014/main" id="{71452C63-D809-6C8B-BD63-F19EFB18EC37}"/>
              </a:ext>
            </a:extLst>
          </p:cNvPr>
          <p:cNvSpPr/>
          <p:nvPr/>
        </p:nvSpPr>
        <p:spPr>
          <a:xfrm>
            <a:off x="489652" y="411510"/>
            <a:ext cx="675864" cy="659474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7F64131-5936-CCE3-6AA7-A5FB1C86B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506" y="483519"/>
            <a:ext cx="483754" cy="483754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0ABFF82A-C4AD-8155-3368-6158C8E1922C}"/>
              </a:ext>
            </a:extLst>
          </p:cNvPr>
          <p:cNvSpPr txBox="1"/>
          <p:nvPr/>
        </p:nvSpPr>
        <p:spPr>
          <a:xfrm>
            <a:off x="1434834" y="195486"/>
            <a:ext cx="5585438" cy="731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26"/>
              </a:lnSpc>
            </a:pPr>
            <a:r>
              <a:rPr lang="en-US" sz="2400" b="1" spc="527">
                <a:solidFill>
                  <a:srgbClr val="145D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AMPLIANDO O OLHAR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4"/>
          <p:cNvSpPr txBox="1">
            <a:spLocks noGrp="1"/>
          </p:cNvSpPr>
          <p:nvPr>
            <p:ph type="body" idx="1"/>
          </p:nvPr>
        </p:nvSpPr>
        <p:spPr>
          <a:xfrm>
            <a:off x="420723" y="1052830"/>
            <a:ext cx="5130992" cy="391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/>
              <a:t>Procura-se uma toalha para cobrir totalmente uma mesa redonda. A tentativa inicial foi a de observar se uma toalha quadrada seria suficiente. No entanto, a toalha escolhida não cobre totalmente a mesa, como mostrado na imagem ao lado. </a:t>
            </a:r>
            <a:endParaRPr/>
          </a:p>
          <a:p>
            <a:pPr marL="0" indent="0">
              <a:spcBef>
                <a:spcPts val="450"/>
              </a:spcBef>
            </a:pPr>
            <a:r>
              <a:rPr lang="pt-BR"/>
              <a:t>Sabendo que o segmento BD mede 1,5 m, responda ao que se pede: </a:t>
            </a:r>
            <a:endParaRPr/>
          </a:p>
          <a:p>
            <a:pPr marL="0" indent="0">
              <a:spcBef>
                <a:spcPts val="450"/>
              </a:spcBef>
            </a:pPr>
            <a:r>
              <a:rPr lang="pt-BR" b="1"/>
              <a:t>a) Qual é a medida do diâmetro do tampo dessa mesa?</a:t>
            </a:r>
            <a:endParaRPr/>
          </a:p>
          <a:p>
            <a:pPr marL="0" indent="0">
              <a:spcBef>
                <a:spcPts val="450"/>
              </a:spcBef>
            </a:pPr>
            <a:r>
              <a:rPr lang="pt-BR"/>
              <a:t>O diâmetro do tampo é o segmento BD que mede 1,5 m.</a:t>
            </a:r>
            <a:endParaRPr/>
          </a:p>
          <a:p>
            <a:pPr marL="0" indent="0">
              <a:spcBef>
                <a:spcPts val="450"/>
              </a:spcBef>
            </a:pPr>
            <a:r>
              <a:rPr lang="pt-BR" b="1"/>
              <a:t>b) Esse diâmetro é maior, menor ou igual ao lado do quadrado? Explique.</a:t>
            </a:r>
            <a:endParaRPr/>
          </a:p>
          <a:p>
            <a:pPr marL="0" indent="0">
              <a:spcBef>
                <a:spcPts val="450"/>
              </a:spcBef>
              <a:spcAft>
                <a:spcPts val="450"/>
              </a:spcAft>
            </a:pPr>
            <a:r>
              <a:rPr lang="pt-BR"/>
              <a:t>O diâmetro BD é maior por se tratar da hipotenusa do triângulo BCD e da diagonal do quadrado ABCD inscrito na circunferência. Logo, o diâmetro é necessariamente maior do que o lado do quadrado.</a:t>
            </a:r>
            <a:endParaRPr/>
          </a:p>
        </p:txBody>
      </p:sp>
      <p:sp>
        <p:nvSpPr>
          <p:cNvPr id="978" name="Google Shape;978;p4"/>
          <p:cNvSpPr txBox="1">
            <a:spLocks noGrp="1"/>
          </p:cNvSpPr>
          <p:nvPr>
            <p:ph type="title"/>
          </p:nvPr>
        </p:nvSpPr>
        <p:spPr>
          <a:xfrm>
            <a:off x="420723" y="462473"/>
            <a:ext cx="4663028" cy="387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0" rIns="0" bIns="0" anchor="t" anchorCtr="0">
            <a:noAutofit/>
          </a:bodyPr>
          <a:lstStyle/>
          <a:p>
            <a:r>
              <a:rPr lang="pt-BR"/>
              <a:t>Correção</a:t>
            </a:r>
            <a:br>
              <a:rPr lang="pt-BR"/>
            </a:br>
            <a:r>
              <a:rPr lang="pt-BR"/>
              <a:t>Aprender Sempre, (p. 211 – Adaptação)</a:t>
            </a:r>
            <a:endParaRPr/>
          </a:p>
        </p:txBody>
      </p:sp>
      <p:sp>
        <p:nvSpPr>
          <p:cNvPr id="979" name="Google Shape;979;p4"/>
          <p:cNvSpPr txBox="1">
            <a:spLocks noGrp="1"/>
          </p:cNvSpPr>
          <p:nvPr>
            <p:ph type="subTitle" idx="2"/>
          </p:nvPr>
        </p:nvSpPr>
        <p:spPr>
          <a:xfrm>
            <a:off x="420723" y="68788"/>
            <a:ext cx="1641226" cy="316804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162000" tIns="54000" rIns="162000" bIns="54000" anchor="ctr" anchorCtr="0">
            <a:spAutoFit/>
          </a:bodyPr>
          <a:lstStyle/>
          <a:p>
            <a:pPr marL="171450" indent="-171450"/>
            <a:r>
              <a:rPr lang="pt-BR" b="1"/>
              <a:t>Para começar </a:t>
            </a:r>
            <a:endParaRPr/>
          </a:p>
        </p:txBody>
      </p:sp>
      <p:pic>
        <p:nvPicPr>
          <p:cNvPr id="980" name="Google Shape;98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8732" y="1383723"/>
            <a:ext cx="2404545" cy="2376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5"/>
          <p:cNvSpPr txBox="1">
            <a:spLocks noGrp="1"/>
          </p:cNvSpPr>
          <p:nvPr>
            <p:ph type="title"/>
          </p:nvPr>
        </p:nvSpPr>
        <p:spPr>
          <a:xfrm>
            <a:off x="420723" y="622023"/>
            <a:ext cx="7690244" cy="37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0" rIns="0" bIns="0" anchor="t" anchorCtr="0">
            <a:noAutofit/>
          </a:bodyPr>
          <a:lstStyle/>
          <a:p>
            <a:r>
              <a:rPr lang="pt-BR"/>
              <a:t>Polígono regular inscrito e circunscrito em uma circunferência</a:t>
            </a:r>
            <a:endParaRPr/>
          </a:p>
        </p:txBody>
      </p:sp>
      <p:sp>
        <p:nvSpPr>
          <p:cNvPr id="986" name="Google Shape;986;p5"/>
          <p:cNvSpPr txBox="1">
            <a:spLocks noGrp="1"/>
          </p:cNvSpPr>
          <p:nvPr>
            <p:ph type="body" idx="1"/>
          </p:nvPr>
        </p:nvSpPr>
        <p:spPr>
          <a:xfrm>
            <a:off x="420724" y="1225603"/>
            <a:ext cx="3693209" cy="97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 b="1"/>
              <a:t>Polígono regular inscrito </a:t>
            </a:r>
            <a:r>
              <a:rPr lang="pt-BR"/>
              <a:t>são aqueles que estão no interior de uma circunferência, de modo que todos os seus vértices são pontos dela. </a:t>
            </a:r>
            <a:endParaRPr/>
          </a:p>
          <a:p>
            <a:pPr marL="0" indent="0">
              <a:spcBef>
                <a:spcPts val="450"/>
              </a:spcBef>
            </a:pPr>
            <a:endParaRPr/>
          </a:p>
          <a:p>
            <a:pPr marL="0" indent="0">
              <a:spcBef>
                <a:spcPts val="450"/>
              </a:spcBef>
            </a:pPr>
            <a:endParaRPr/>
          </a:p>
          <a:p>
            <a:pPr marL="0" indent="0">
              <a:spcBef>
                <a:spcPts val="450"/>
              </a:spcBef>
              <a:spcAft>
                <a:spcPts val="450"/>
              </a:spcAft>
            </a:pPr>
            <a:endParaRPr/>
          </a:p>
        </p:txBody>
      </p:sp>
      <p:sp>
        <p:nvSpPr>
          <p:cNvPr id="987" name="Google Shape;987;p5"/>
          <p:cNvSpPr txBox="1">
            <a:spLocks noGrp="1"/>
          </p:cNvSpPr>
          <p:nvPr>
            <p:ph type="body" idx="2"/>
          </p:nvPr>
        </p:nvSpPr>
        <p:spPr>
          <a:xfrm>
            <a:off x="4623447" y="1225603"/>
            <a:ext cx="4273003" cy="89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 b="1"/>
              <a:t>Polígono regular circunscrito </a:t>
            </a:r>
            <a:r>
              <a:rPr lang="pt-BR"/>
              <a:t>estão no exterior de uma circunferência e apresentam todos os seus lados tangentes a ela.</a:t>
            </a:r>
            <a:endParaRPr/>
          </a:p>
          <a:p>
            <a:pPr marL="0" indent="0">
              <a:spcBef>
                <a:spcPts val="450"/>
              </a:spcBef>
            </a:pPr>
            <a:endParaRPr/>
          </a:p>
          <a:p>
            <a:pPr marL="0" indent="0">
              <a:spcBef>
                <a:spcPts val="450"/>
              </a:spcBef>
              <a:spcAft>
                <a:spcPts val="450"/>
              </a:spcAft>
            </a:pPr>
            <a:endParaRPr/>
          </a:p>
        </p:txBody>
      </p:sp>
      <p:sp>
        <p:nvSpPr>
          <p:cNvPr id="988" name="Google Shape;988;p5"/>
          <p:cNvSpPr txBox="1">
            <a:spLocks noGrp="1"/>
          </p:cNvSpPr>
          <p:nvPr>
            <p:ph type="subTitle" idx="3"/>
          </p:nvPr>
        </p:nvSpPr>
        <p:spPr>
          <a:xfrm>
            <a:off x="420723" y="68788"/>
            <a:ext cx="1900913" cy="316804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162000" tIns="54000" rIns="162000" bIns="54000" anchor="ctr" anchorCtr="0">
            <a:spAutoFit/>
          </a:bodyPr>
          <a:lstStyle/>
          <a:p>
            <a:pPr marL="171450" indent="-171450"/>
            <a:r>
              <a:rPr lang="pt-BR" b="1"/>
              <a:t>Foco no conteúdo</a:t>
            </a:r>
            <a:endParaRPr/>
          </a:p>
        </p:txBody>
      </p:sp>
      <p:cxnSp>
        <p:nvCxnSpPr>
          <p:cNvPr id="989" name="Google Shape;989;p5"/>
          <p:cNvCxnSpPr/>
          <p:nvPr/>
        </p:nvCxnSpPr>
        <p:spPr>
          <a:xfrm>
            <a:off x="4530329" y="1028701"/>
            <a:ext cx="0" cy="374552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90" name="Google Shape;99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865" y="2642197"/>
            <a:ext cx="1797606" cy="1782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94332" y="2679697"/>
            <a:ext cx="1797603" cy="1750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59949" y="2312485"/>
            <a:ext cx="2090512" cy="1971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32749" y="2518348"/>
            <a:ext cx="1990951" cy="17659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4" name="Google Shape;994;p5"/>
          <p:cNvGrpSpPr/>
          <p:nvPr/>
        </p:nvGrpSpPr>
        <p:grpSpPr>
          <a:xfrm>
            <a:off x="7045858" y="114574"/>
            <a:ext cx="1557599" cy="378000"/>
            <a:chOff x="659657" y="1144948"/>
            <a:chExt cx="2368766" cy="574855"/>
          </a:xfrm>
        </p:grpSpPr>
        <p:sp>
          <p:nvSpPr>
            <p:cNvPr id="995" name="Google Shape;995;p5"/>
            <p:cNvSpPr/>
            <p:nvPr/>
          </p:nvSpPr>
          <p:spPr>
            <a:xfrm>
              <a:off x="1144556" y="1307930"/>
              <a:ext cx="1883867" cy="279023"/>
            </a:xfrm>
            <a:custGeom>
              <a:avLst/>
              <a:gdLst/>
              <a:ahLst/>
              <a:cxnLst/>
              <a:rect l="l" t="t" r="r" b="b"/>
              <a:pathLst>
                <a:path w="2305169" h="299463" extrusionOk="0">
                  <a:moveTo>
                    <a:pt x="2159779" y="299463"/>
                  </a:moveTo>
                  <a:lnTo>
                    <a:pt x="0" y="299463"/>
                  </a:lnTo>
                  <a:lnTo>
                    <a:pt x="0" y="0"/>
                  </a:lnTo>
                  <a:lnTo>
                    <a:pt x="2305170" y="0"/>
                  </a:lnTo>
                  <a:lnTo>
                    <a:pt x="2159779" y="299463"/>
                  </a:lnTo>
                  <a:close/>
                </a:path>
              </a:pathLst>
            </a:custGeom>
            <a:solidFill>
              <a:srgbClr val="F43434"/>
            </a:solidFill>
            <a:ln>
              <a:noFill/>
            </a:ln>
          </p:spPr>
          <p:txBody>
            <a:bodyPr spcFirstLastPara="1" wrap="square" lIns="162000" tIns="34275" rIns="135000" bIns="34275" anchor="ctr" anchorCtr="0">
              <a:noAutofit/>
            </a:bodyPr>
            <a:lstStyle/>
            <a:p>
              <a:r>
                <a:rPr lang="pt-BR" sz="1200" b="1">
                  <a:solidFill>
                    <a:schemeClr val="lt1"/>
                  </a:solidFill>
                </a:rPr>
                <a:t>5 MINUTOS</a:t>
              </a:r>
              <a:endParaRPr sz="788"/>
            </a:p>
          </p:txBody>
        </p:sp>
        <p:pic>
          <p:nvPicPr>
            <p:cNvPr id="996" name="Google Shape;996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59657" y="1144948"/>
              <a:ext cx="574855" cy="574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7" name="Google Shape;997;p5"/>
          <p:cNvGrpSpPr/>
          <p:nvPr/>
        </p:nvGrpSpPr>
        <p:grpSpPr>
          <a:xfrm>
            <a:off x="5188882" y="87714"/>
            <a:ext cx="1610741" cy="431141"/>
            <a:chOff x="9543207" y="4602313"/>
            <a:chExt cx="2147654" cy="574855"/>
          </a:xfrm>
        </p:grpSpPr>
        <p:sp>
          <p:nvSpPr>
            <p:cNvPr id="998" name="Google Shape;998;p5"/>
            <p:cNvSpPr/>
            <p:nvPr/>
          </p:nvSpPr>
          <p:spPr>
            <a:xfrm>
              <a:off x="9543207" y="4701702"/>
              <a:ext cx="1902073" cy="422405"/>
            </a:xfrm>
            <a:prstGeom prst="roundRect">
              <a:avLst>
                <a:gd name="adj" fmla="val 11768"/>
              </a:avLst>
            </a:prstGeom>
            <a:solidFill>
              <a:srgbClr val="FAE2D5"/>
            </a:solidFill>
            <a:ln w="38100" cap="flat" cmpd="sng">
              <a:solidFill>
                <a:srgbClr val="E85F5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69" tIns="34275" rIns="297000" bIns="34275" anchor="ctr" anchorCtr="0">
              <a:noAutofit/>
            </a:bodyPr>
            <a:lstStyle/>
            <a:p>
              <a:pPr algn="r"/>
              <a:r>
                <a:rPr lang="pt-BR" b="1">
                  <a:solidFill>
                    <a:srgbClr val="E85F59"/>
                  </a:solidFill>
                  <a:latin typeface="Saira SemiBold"/>
                  <a:ea typeface="Saira SemiBold"/>
                  <a:cs typeface="Saira SemiBold"/>
                  <a:sym typeface="Saira SemiBold"/>
                </a:rPr>
                <a:t>CERTO É CERTO</a:t>
              </a:r>
              <a:endParaRPr b="1">
                <a:solidFill>
                  <a:srgbClr val="E85F59"/>
                </a:solidFill>
                <a:latin typeface="Saira SemiBold"/>
                <a:ea typeface="Saira SemiBold"/>
                <a:cs typeface="Saira SemiBold"/>
                <a:sym typeface="Saira SemiBold"/>
              </a:endParaRPr>
            </a:p>
          </p:txBody>
        </p:sp>
        <p:pic>
          <p:nvPicPr>
            <p:cNvPr id="999" name="Google Shape;999;p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1116006" y="4602313"/>
              <a:ext cx="574855" cy="5748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00" name="Google Shape;1000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72931" y="492526"/>
            <a:ext cx="1641875" cy="93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6"/>
          <p:cNvSpPr txBox="1">
            <a:spLocks noGrp="1"/>
          </p:cNvSpPr>
          <p:nvPr>
            <p:ph type="body" idx="1"/>
          </p:nvPr>
        </p:nvSpPr>
        <p:spPr>
          <a:xfrm>
            <a:off x="417276" y="1390483"/>
            <a:ext cx="6472798" cy="349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/>
              <a:t>A respeito da figura ao lado, classifique as sentenças como verdadeiras (V) ou falsas (F):</a:t>
            </a:r>
            <a:endParaRPr/>
          </a:p>
          <a:p>
            <a:pPr marL="0" indent="0">
              <a:spcBef>
                <a:spcPts val="450"/>
              </a:spcBef>
            </a:pPr>
            <a:endParaRPr/>
          </a:p>
          <a:p>
            <a:pPr marL="0" indent="0">
              <a:spcBef>
                <a:spcPts val="450"/>
              </a:spcBef>
            </a:pPr>
            <a:r>
              <a:rPr lang="pt-BR"/>
              <a:t>A) ( ) O triângulo representado na figura está inscrito na circunferência.</a:t>
            </a:r>
            <a:endParaRPr/>
          </a:p>
          <a:p>
            <a:pPr marL="0" indent="0">
              <a:spcBef>
                <a:spcPts val="450"/>
              </a:spcBef>
            </a:pPr>
            <a:r>
              <a:rPr lang="pt-BR"/>
              <a:t>   </a:t>
            </a:r>
            <a:endParaRPr/>
          </a:p>
          <a:p>
            <a:pPr marL="0" indent="0">
              <a:spcBef>
                <a:spcPts val="450"/>
              </a:spcBef>
            </a:pPr>
            <a:r>
              <a:rPr lang="pt-BR"/>
              <a:t>B) ( ) O quadrado está inscrito na circunferência.</a:t>
            </a:r>
            <a:endParaRPr/>
          </a:p>
          <a:p>
            <a:pPr marL="0" indent="0">
              <a:spcBef>
                <a:spcPts val="450"/>
              </a:spcBef>
            </a:pPr>
            <a:endParaRPr/>
          </a:p>
          <a:p>
            <a:pPr marL="0" indent="0">
              <a:spcBef>
                <a:spcPts val="450"/>
              </a:spcBef>
            </a:pPr>
            <a:r>
              <a:rPr lang="pt-BR"/>
              <a:t>C) ( ) O lado do quadrado tem medida igual à do raio da circunferência.</a:t>
            </a:r>
            <a:endParaRPr/>
          </a:p>
          <a:p>
            <a:pPr marL="0" indent="0">
              <a:spcBef>
                <a:spcPts val="450"/>
              </a:spcBef>
            </a:pPr>
            <a:endParaRPr/>
          </a:p>
          <a:p>
            <a:pPr marL="0" indent="0">
              <a:spcBef>
                <a:spcPts val="450"/>
              </a:spcBef>
              <a:spcAft>
                <a:spcPts val="450"/>
              </a:spcAft>
            </a:pPr>
            <a:r>
              <a:rPr lang="pt-BR"/>
              <a:t>D) ( ) Os vértices do quadrado estão sobre a circunferência.  </a:t>
            </a:r>
            <a:endParaRPr/>
          </a:p>
        </p:txBody>
      </p:sp>
      <p:sp>
        <p:nvSpPr>
          <p:cNvPr id="1006" name="Google Shape;1006;p6"/>
          <p:cNvSpPr txBox="1">
            <a:spLocks noGrp="1"/>
          </p:cNvSpPr>
          <p:nvPr>
            <p:ph type="title"/>
          </p:nvPr>
        </p:nvSpPr>
        <p:spPr>
          <a:xfrm>
            <a:off x="417275" y="841313"/>
            <a:ext cx="6555974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0" rIns="0" bIns="0" anchor="t" anchorCtr="0">
            <a:noAutofit/>
          </a:bodyPr>
          <a:lstStyle/>
          <a:p>
            <a:r>
              <a:rPr lang="pt-BR"/>
              <a:t>Atividade 1 – Página 210 (Aprender Sempre) – Adaptação </a:t>
            </a:r>
            <a:endParaRPr/>
          </a:p>
        </p:txBody>
      </p:sp>
      <p:sp>
        <p:nvSpPr>
          <p:cNvPr id="1007" name="Google Shape;1007;p6"/>
          <p:cNvSpPr txBox="1">
            <a:spLocks noGrp="1"/>
          </p:cNvSpPr>
          <p:nvPr>
            <p:ph type="subTitle" idx="2"/>
          </p:nvPr>
        </p:nvSpPr>
        <p:spPr>
          <a:xfrm>
            <a:off x="420723" y="68788"/>
            <a:ext cx="1244483" cy="316804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162000" tIns="54000" rIns="162000" bIns="54000" anchor="ctr" anchorCtr="0">
            <a:spAutoFit/>
          </a:bodyPr>
          <a:lstStyle/>
          <a:p>
            <a:pPr marL="171450" indent="-171450"/>
            <a:r>
              <a:rPr lang="pt-BR"/>
              <a:t>Na prática</a:t>
            </a:r>
            <a:endParaRPr/>
          </a:p>
        </p:txBody>
      </p:sp>
      <p:pic>
        <p:nvPicPr>
          <p:cNvPr id="1008" name="Google Shape;100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90074" y="2094963"/>
            <a:ext cx="1918715" cy="1892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9" name="Google Shape;1009;p6"/>
          <p:cNvGrpSpPr/>
          <p:nvPr/>
        </p:nvGrpSpPr>
        <p:grpSpPr>
          <a:xfrm>
            <a:off x="4807132" y="85640"/>
            <a:ext cx="2166117" cy="431141"/>
            <a:chOff x="8922737" y="524429"/>
            <a:chExt cx="2888156" cy="574855"/>
          </a:xfrm>
        </p:grpSpPr>
        <p:sp>
          <p:nvSpPr>
            <p:cNvPr id="1010" name="Google Shape;1010;p6"/>
            <p:cNvSpPr/>
            <p:nvPr/>
          </p:nvSpPr>
          <p:spPr>
            <a:xfrm>
              <a:off x="8922737" y="684865"/>
              <a:ext cx="2600728" cy="327060"/>
            </a:xfrm>
            <a:prstGeom prst="roundRect">
              <a:avLst>
                <a:gd name="adj" fmla="val 11768"/>
              </a:avLst>
            </a:prstGeom>
            <a:solidFill>
              <a:srgbClr val="FAE2D5"/>
            </a:solidFill>
            <a:ln w="38100" cap="flat" cmpd="sng">
              <a:solidFill>
                <a:srgbClr val="E85F5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0500" tIns="40500" rIns="270000" bIns="27000" anchor="ctr" anchorCtr="0">
              <a:spAutoFit/>
            </a:bodyPr>
            <a:lstStyle/>
            <a:p>
              <a:pPr algn="r"/>
              <a:r>
                <a:rPr lang="pt-BR" b="1">
                  <a:solidFill>
                    <a:srgbClr val="E85F59"/>
                  </a:solidFill>
                  <a:latin typeface="Saira SemiBold"/>
                  <a:ea typeface="Saira SemiBold"/>
                  <a:cs typeface="Saira SemiBold"/>
                  <a:sym typeface="Saira SemiBold"/>
                </a:rPr>
                <a:t>TODO MUNDO ESCREVE</a:t>
              </a:r>
              <a:endParaRPr sz="788"/>
            </a:p>
          </p:txBody>
        </p:sp>
        <p:pic>
          <p:nvPicPr>
            <p:cNvPr id="1011" name="Google Shape;1011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236038" y="524429"/>
              <a:ext cx="574855" cy="574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2" name="Google Shape;1012;p6"/>
          <p:cNvGrpSpPr/>
          <p:nvPr/>
        </p:nvGrpSpPr>
        <p:grpSpPr>
          <a:xfrm>
            <a:off x="7211899" y="112211"/>
            <a:ext cx="1557599" cy="378000"/>
            <a:chOff x="659657" y="1144948"/>
            <a:chExt cx="2368766" cy="574855"/>
          </a:xfrm>
        </p:grpSpPr>
        <p:sp>
          <p:nvSpPr>
            <p:cNvPr id="1013" name="Google Shape;1013;p6"/>
            <p:cNvSpPr/>
            <p:nvPr/>
          </p:nvSpPr>
          <p:spPr>
            <a:xfrm>
              <a:off x="1144556" y="1307930"/>
              <a:ext cx="1883867" cy="279023"/>
            </a:xfrm>
            <a:custGeom>
              <a:avLst/>
              <a:gdLst/>
              <a:ahLst/>
              <a:cxnLst/>
              <a:rect l="l" t="t" r="r" b="b"/>
              <a:pathLst>
                <a:path w="2305169" h="299463" extrusionOk="0">
                  <a:moveTo>
                    <a:pt x="2159779" y="299463"/>
                  </a:moveTo>
                  <a:lnTo>
                    <a:pt x="0" y="299463"/>
                  </a:lnTo>
                  <a:lnTo>
                    <a:pt x="0" y="0"/>
                  </a:lnTo>
                  <a:lnTo>
                    <a:pt x="2305170" y="0"/>
                  </a:lnTo>
                  <a:lnTo>
                    <a:pt x="2159779" y="299463"/>
                  </a:lnTo>
                  <a:close/>
                </a:path>
              </a:pathLst>
            </a:custGeom>
            <a:solidFill>
              <a:srgbClr val="F43434"/>
            </a:solidFill>
            <a:ln>
              <a:noFill/>
            </a:ln>
          </p:spPr>
          <p:txBody>
            <a:bodyPr spcFirstLastPara="1" wrap="square" lIns="162000" tIns="34275" rIns="135000" bIns="34275" anchor="ctr" anchorCtr="0">
              <a:noAutofit/>
            </a:bodyPr>
            <a:lstStyle/>
            <a:p>
              <a:r>
                <a:rPr lang="pt-BR" sz="1200" b="1">
                  <a:solidFill>
                    <a:schemeClr val="lt1"/>
                  </a:solidFill>
                </a:rPr>
                <a:t>5 MINUTOS</a:t>
              </a:r>
              <a:endParaRPr sz="788"/>
            </a:p>
          </p:txBody>
        </p:sp>
        <p:pic>
          <p:nvPicPr>
            <p:cNvPr id="1014" name="Google Shape;1014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9657" y="1144948"/>
              <a:ext cx="574855" cy="574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5" name="Google Shape;1015;p6"/>
          <p:cNvGrpSpPr/>
          <p:nvPr/>
        </p:nvGrpSpPr>
        <p:grpSpPr>
          <a:xfrm>
            <a:off x="7600441" y="4722615"/>
            <a:ext cx="1003016" cy="194666"/>
            <a:chOff x="10401299" y="6598445"/>
            <a:chExt cx="1337355" cy="259554"/>
          </a:xfrm>
        </p:grpSpPr>
        <p:sp>
          <p:nvSpPr>
            <p:cNvPr id="1016" name="Google Shape;1016;p6"/>
            <p:cNvSpPr/>
            <p:nvPr/>
          </p:nvSpPr>
          <p:spPr>
            <a:xfrm>
              <a:off x="10401299" y="6598445"/>
              <a:ext cx="1337355" cy="25955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488C4"/>
            </a:solidFill>
            <a:ln>
              <a:noFill/>
            </a:ln>
          </p:spPr>
          <p:txBody>
            <a:bodyPr spcFirstLastPara="1" wrap="square" lIns="108000" tIns="34275" rIns="68569" bIns="81000" anchor="ctr" anchorCtr="0">
              <a:noAutofit/>
            </a:bodyPr>
            <a:lstStyle/>
            <a:p>
              <a:r>
                <a:rPr lang="pt-BR" sz="900" b="1">
                  <a:solidFill>
                    <a:schemeClr val="lt1"/>
                  </a:solidFill>
                </a:rPr>
                <a:t>CONTINUA</a:t>
              </a:r>
              <a:endParaRPr b="1">
                <a:solidFill>
                  <a:schemeClr val="lt1"/>
                </a:solidFill>
              </a:endParaRPr>
            </a:p>
          </p:txBody>
        </p:sp>
        <p:cxnSp>
          <p:nvCxnSpPr>
            <p:cNvPr id="1017" name="Google Shape;1017;p6"/>
            <p:cNvCxnSpPr/>
            <p:nvPr/>
          </p:nvCxnSpPr>
          <p:spPr>
            <a:xfrm rot="10800000">
              <a:off x="11552213" y="6668095"/>
              <a:ext cx="0" cy="120253"/>
            </a:xfrm>
            <a:prstGeom prst="straightConnector1">
              <a:avLst/>
            </a:prstGeom>
            <a:noFill/>
            <a:ln w="19050" cap="rnd" cmpd="sng">
              <a:solidFill>
                <a:schemeClr val="lt1"/>
              </a:solidFill>
              <a:prstDash val="solid"/>
              <a:miter lim="800000"/>
              <a:headEnd type="none" w="med" len="med"/>
              <a:tailEnd type="stealth" w="med" len="med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7"/>
          <p:cNvSpPr txBox="1">
            <a:spLocks noGrp="1"/>
          </p:cNvSpPr>
          <p:nvPr>
            <p:ph type="body" idx="1"/>
          </p:nvPr>
        </p:nvSpPr>
        <p:spPr>
          <a:xfrm>
            <a:off x="417276" y="1219313"/>
            <a:ext cx="6725081" cy="372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 b="1"/>
              <a:t>A respeito da figura ao lado, classifique as sentenças como verdadeiras (</a:t>
            </a:r>
            <a:r>
              <a:rPr lang="pt-BR" b="1">
                <a:solidFill>
                  <a:srgbClr val="2A767A"/>
                </a:solidFill>
              </a:rPr>
              <a:t>V</a:t>
            </a:r>
            <a:r>
              <a:rPr lang="pt-BR" b="1"/>
              <a:t>) ou falsas (</a:t>
            </a:r>
            <a:r>
              <a:rPr lang="pt-BR" b="1">
                <a:solidFill>
                  <a:srgbClr val="FF0000"/>
                </a:solidFill>
              </a:rPr>
              <a:t>F</a:t>
            </a:r>
            <a:r>
              <a:rPr lang="pt-BR" b="1"/>
              <a:t>):</a:t>
            </a:r>
            <a:endParaRPr/>
          </a:p>
          <a:p>
            <a:pPr marL="0" indent="0">
              <a:spcBef>
                <a:spcPts val="450"/>
              </a:spcBef>
            </a:pPr>
            <a:endParaRPr b="1"/>
          </a:p>
          <a:p>
            <a:pPr marL="0" indent="0">
              <a:spcBef>
                <a:spcPts val="450"/>
              </a:spcBef>
            </a:pPr>
            <a:r>
              <a:rPr lang="pt-BR" b="1"/>
              <a:t>A) (</a:t>
            </a:r>
            <a:r>
              <a:rPr lang="pt-BR" b="1">
                <a:solidFill>
                  <a:schemeClr val="accent3"/>
                </a:solidFill>
              </a:rPr>
              <a:t>V</a:t>
            </a:r>
            <a:r>
              <a:rPr lang="pt-BR" b="1"/>
              <a:t>) O triângulo representado na figura está inscrito na circunferência.</a:t>
            </a:r>
            <a:endParaRPr/>
          </a:p>
          <a:p>
            <a:pPr marL="0" indent="0">
              <a:spcBef>
                <a:spcPts val="450"/>
              </a:spcBef>
            </a:pPr>
            <a:r>
              <a:rPr lang="pt-BR" b="1"/>
              <a:t>   </a:t>
            </a:r>
            <a:endParaRPr/>
          </a:p>
          <a:p>
            <a:pPr marL="0" indent="0">
              <a:spcBef>
                <a:spcPts val="450"/>
              </a:spcBef>
            </a:pPr>
            <a:r>
              <a:rPr lang="pt-BR" b="1"/>
              <a:t>B) (</a:t>
            </a:r>
            <a:r>
              <a:rPr lang="pt-BR" b="1">
                <a:solidFill>
                  <a:srgbClr val="FF0000"/>
                </a:solidFill>
              </a:rPr>
              <a:t>F</a:t>
            </a:r>
            <a:r>
              <a:rPr lang="pt-BR" b="1"/>
              <a:t>) O quadrado está inscrito na circunferência.</a:t>
            </a:r>
            <a:endParaRPr/>
          </a:p>
          <a:p>
            <a:pPr marL="0" indent="0">
              <a:spcBef>
                <a:spcPts val="450"/>
              </a:spcBef>
            </a:pPr>
            <a:r>
              <a:rPr lang="pt-BR"/>
              <a:t>O quadrado está </a:t>
            </a:r>
            <a:r>
              <a:rPr lang="pt-BR" b="1">
                <a:solidFill>
                  <a:srgbClr val="2A767A"/>
                </a:solidFill>
              </a:rPr>
              <a:t>circunscrito</a:t>
            </a:r>
            <a:r>
              <a:rPr lang="pt-BR"/>
              <a:t> na circunferência.</a:t>
            </a:r>
            <a:endParaRPr/>
          </a:p>
          <a:p>
            <a:pPr marL="0" indent="0">
              <a:spcBef>
                <a:spcPts val="450"/>
              </a:spcBef>
            </a:pPr>
            <a:endParaRPr b="1"/>
          </a:p>
          <a:p>
            <a:pPr marL="0" indent="0">
              <a:spcBef>
                <a:spcPts val="450"/>
              </a:spcBef>
            </a:pPr>
            <a:r>
              <a:rPr lang="pt-BR" b="1"/>
              <a:t>C) (</a:t>
            </a:r>
            <a:r>
              <a:rPr lang="pt-BR" b="1">
                <a:solidFill>
                  <a:srgbClr val="FF0000"/>
                </a:solidFill>
              </a:rPr>
              <a:t>F</a:t>
            </a:r>
            <a:r>
              <a:rPr lang="pt-BR" b="1"/>
              <a:t>) O lado do quadrado tem medida igual à do raio da circunferência.</a:t>
            </a:r>
            <a:endParaRPr/>
          </a:p>
          <a:p>
            <a:pPr marL="0" indent="0">
              <a:spcBef>
                <a:spcPts val="450"/>
              </a:spcBef>
            </a:pPr>
            <a:r>
              <a:rPr lang="pt-BR"/>
              <a:t>O lado do quadrado tem medida igual à do </a:t>
            </a:r>
            <a:r>
              <a:rPr lang="pt-BR" b="1">
                <a:solidFill>
                  <a:srgbClr val="2A767A"/>
                </a:solidFill>
              </a:rPr>
              <a:t>diâmetro</a:t>
            </a:r>
            <a:r>
              <a:rPr lang="pt-BR"/>
              <a:t> da circunferência.</a:t>
            </a:r>
            <a:endParaRPr/>
          </a:p>
          <a:p>
            <a:pPr marL="0" indent="0">
              <a:spcBef>
                <a:spcPts val="450"/>
              </a:spcBef>
            </a:pPr>
            <a:endParaRPr b="1"/>
          </a:p>
          <a:p>
            <a:pPr marL="0" indent="0">
              <a:spcBef>
                <a:spcPts val="450"/>
              </a:spcBef>
            </a:pPr>
            <a:r>
              <a:rPr lang="pt-BR" b="1"/>
              <a:t>D) (</a:t>
            </a:r>
            <a:r>
              <a:rPr lang="pt-BR" b="1">
                <a:solidFill>
                  <a:srgbClr val="FF0000"/>
                </a:solidFill>
              </a:rPr>
              <a:t>F</a:t>
            </a:r>
            <a:r>
              <a:rPr lang="pt-BR" b="1"/>
              <a:t>) Os vértices do quadrado estão sobre a circunferência.</a:t>
            </a:r>
            <a:endParaRPr/>
          </a:p>
          <a:p>
            <a:pPr marL="0" indent="0">
              <a:spcBef>
                <a:spcPts val="450"/>
              </a:spcBef>
              <a:spcAft>
                <a:spcPts val="450"/>
              </a:spcAft>
            </a:pPr>
            <a:r>
              <a:rPr lang="pt-BR"/>
              <a:t>Os lados do quadrado </a:t>
            </a:r>
            <a:r>
              <a:rPr lang="pt-BR" b="1">
                <a:solidFill>
                  <a:srgbClr val="2A767A"/>
                </a:solidFill>
              </a:rPr>
              <a:t>tangenciam</a:t>
            </a:r>
            <a:r>
              <a:rPr lang="pt-BR"/>
              <a:t> a circunferência externamente.  </a:t>
            </a:r>
            <a:endParaRPr/>
          </a:p>
        </p:txBody>
      </p:sp>
      <p:sp>
        <p:nvSpPr>
          <p:cNvPr id="1023" name="Google Shape;1023;p7"/>
          <p:cNvSpPr txBox="1">
            <a:spLocks noGrp="1"/>
          </p:cNvSpPr>
          <p:nvPr>
            <p:ph type="title"/>
          </p:nvPr>
        </p:nvSpPr>
        <p:spPr>
          <a:xfrm>
            <a:off x="420723" y="489279"/>
            <a:ext cx="8079240" cy="316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0" rIns="0" bIns="0" anchor="t" anchorCtr="0">
            <a:noAutofit/>
          </a:bodyPr>
          <a:lstStyle/>
          <a:p>
            <a:r>
              <a:rPr lang="pt-BR"/>
              <a:t>Correção</a:t>
            </a:r>
            <a:endParaRPr/>
          </a:p>
        </p:txBody>
      </p:sp>
      <p:sp>
        <p:nvSpPr>
          <p:cNvPr id="1024" name="Google Shape;1024;p7"/>
          <p:cNvSpPr txBox="1">
            <a:spLocks noGrp="1"/>
          </p:cNvSpPr>
          <p:nvPr>
            <p:ph type="subTitle" idx="2"/>
          </p:nvPr>
        </p:nvSpPr>
        <p:spPr>
          <a:xfrm>
            <a:off x="420723" y="68788"/>
            <a:ext cx="1244483" cy="316804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162000" tIns="54000" rIns="162000" bIns="54000" anchor="ctr" anchorCtr="0">
            <a:spAutoFit/>
          </a:bodyPr>
          <a:lstStyle/>
          <a:p>
            <a:pPr marL="171450" indent="-171450"/>
            <a:r>
              <a:rPr lang="pt-BR"/>
              <a:t>Na prática</a:t>
            </a:r>
            <a:endParaRPr/>
          </a:p>
        </p:txBody>
      </p:sp>
      <p:pic>
        <p:nvPicPr>
          <p:cNvPr id="1025" name="Google Shape;102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2357" y="2017681"/>
            <a:ext cx="1803601" cy="177931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7"/>
          <p:cNvSpPr txBox="1"/>
          <p:nvPr/>
        </p:nvSpPr>
        <p:spPr>
          <a:xfrm>
            <a:off x="417275" y="841313"/>
            <a:ext cx="6555974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pt-BR" sz="1800" b="1">
                <a:solidFill>
                  <a:schemeClr val="dk1"/>
                </a:solidFill>
              </a:rPr>
              <a:t>Atividade 1 – Página 210 (Aprender Sempre) – Adaptação </a:t>
            </a:r>
            <a:endParaRPr sz="788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8"/>
          <p:cNvSpPr txBox="1">
            <a:spLocks noGrp="1"/>
          </p:cNvSpPr>
          <p:nvPr>
            <p:ph type="title"/>
          </p:nvPr>
        </p:nvSpPr>
        <p:spPr>
          <a:xfrm>
            <a:off x="2442477" y="1005373"/>
            <a:ext cx="5536221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0" rIns="0" bIns="0" anchor="t" anchorCtr="0">
            <a:noAutofit/>
          </a:bodyPr>
          <a:lstStyle/>
          <a:p>
            <a:r>
              <a:rPr lang="pt-BR"/>
              <a:t>O quadrado é considerado um polígono regular por ter...</a:t>
            </a:r>
            <a:endParaRPr/>
          </a:p>
        </p:txBody>
      </p:sp>
      <p:sp>
        <p:nvSpPr>
          <p:cNvPr id="1032" name="Google Shape;1032;p8"/>
          <p:cNvSpPr txBox="1">
            <a:spLocks noGrp="1"/>
          </p:cNvSpPr>
          <p:nvPr>
            <p:ph type="body" idx="2"/>
          </p:nvPr>
        </p:nvSpPr>
        <p:spPr>
          <a:xfrm>
            <a:off x="2442476" y="2780710"/>
            <a:ext cx="2798798" cy="7293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3300" indent="0"/>
            <a:r>
              <a:rPr lang="pt-BR"/>
              <a:t>ângulos retos.</a:t>
            </a:r>
            <a:endParaRPr/>
          </a:p>
        </p:txBody>
      </p:sp>
      <p:sp>
        <p:nvSpPr>
          <p:cNvPr id="1033" name="Google Shape;1033;p8"/>
          <p:cNvSpPr txBox="1">
            <a:spLocks noGrp="1"/>
          </p:cNvSpPr>
          <p:nvPr>
            <p:ph type="body" idx="3"/>
          </p:nvPr>
        </p:nvSpPr>
        <p:spPr>
          <a:xfrm>
            <a:off x="5408421" y="2780710"/>
            <a:ext cx="2798798" cy="7293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3300" indent="0"/>
            <a:r>
              <a:rPr lang="pt-BR"/>
              <a:t>lados congruentes.</a:t>
            </a:r>
            <a:endParaRPr/>
          </a:p>
        </p:txBody>
      </p:sp>
      <p:sp>
        <p:nvSpPr>
          <p:cNvPr id="1034" name="Google Shape;1034;p8"/>
          <p:cNvSpPr txBox="1">
            <a:spLocks noGrp="1"/>
          </p:cNvSpPr>
          <p:nvPr>
            <p:ph type="body" idx="4"/>
          </p:nvPr>
        </p:nvSpPr>
        <p:spPr>
          <a:xfrm>
            <a:off x="2442476" y="3660489"/>
            <a:ext cx="2798798" cy="7293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3300" indent="0"/>
            <a:r>
              <a:rPr lang="pt-BR"/>
              <a:t>ângulos internos e medidas dos lados congruentes.</a:t>
            </a:r>
            <a:endParaRPr/>
          </a:p>
        </p:txBody>
      </p:sp>
      <p:sp>
        <p:nvSpPr>
          <p:cNvPr id="1035" name="Google Shape;1035;p8"/>
          <p:cNvSpPr txBox="1">
            <a:spLocks noGrp="1"/>
          </p:cNvSpPr>
          <p:nvPr>
            <p:ph type="body" idx="5"/>
          </p:nvPr>
        </p:nvSpPr>
        <p:spPr>
          <a:xfrm>
            <a:off x="5408421" y="3660489"/>
            <a:ext cx="2798798" cy="7293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3300" indent="0"/>
            <a:r>
              <a:rPr lang="pt-BR"/>
              <a:t>perímetro e área constantes.</a:t>
            </a:r>
            <a:endParaRPr/>
          </a:p>
        </p:txBody>
      </p:sp>
      <p:grpSp>
        <p:nvGrpSpPr>
          <p:cNvPr id="1036" name="Google Shape;1036;p8"/>
          <p:cNvGrpSpPr/>
          <p:nvPr/>
        </p:nvGrpSpPr>
        <p:grpSpPr>
          <a:xfrm>
            <a:off x="6995952" y="257794"/>
            <a:ext cx="1557599" cy="378000"/>
            <a:chOff x="659657" y="1144948"/>
            <a:chExt cx="2368766" cy="574855"/>
          </a:xfrm>
        </p:grpSpPr>
        <p:sp>
          <p:nvSpPr>
            <p:cNvPr id="1037" name="Google Shape;1037;p8"/>
            <p:cNvSpPr/>
            <p:nvPr/>
          </p:nvSpPr>
          <p:spPr>
            <a:xfrm>
              <a:off x="1144556" y="1307930"/>
              <a:ext cx="1883867" cy="279023"/>
            </a:xfrm>
            <a:custGeom>
              <a:avLst/>
              <a:gdLst/>
              <a:ahLst/>
              <a:cxnLst/>
              <a:rect l="l" t="t" r="r" b="b"/>
              <a:pathLst>
                <a:path w="2305169" h="299463" extrusionOk="0">
                  <a:moveTo>
                    <a:pt x="2159779" y="299463"/>
                  </a:moveTo>
                  <a:lnTo>
                    <a:pt x="0" y="299463"/>
                  </a:lnTo>
                  <a:lnTo>
                    <a:pt x="0" y="0"/>
                  </a:lnTo>
                  <a:lnTo>
                    <a:pt x="2305170" y="0"/>
                  </a:lnTo>
                  <a:lnTo>
                    <a:pt x="2159779" y="299463"/>
                  </a:lnTo>
                  <a:close/>
                </a:path>
              </a:pathLst>
            </a:custGeom>
            <a:solidFill>
              <a:srgbClr val="F43434"/>
            </a:solidFill>
            <a:ln>
              <a:noFill/>
            </a:ln>
          </p:spPr>
          <p:txBody>
            <a:bodyPr spcFirstLastPara="1" wrap="square" lIns="162000" tIns="34275" rIns="135000" bIns="34275" anchor="ctr" anchorCtr="0">
              <a:noAutofit/>
            </a:bodyPr>
            <a:lstStyle/>
            <a:p>
              <a:r>
                <a:rPr lang="pt-BR" sz="1200" b="1">
                  <a:solidFill>
                    <a:schemeClr val="lt1"/>
                  </a:solidFill>
                </a:rPr>
                <a:t>3 MINUTOS</a:t>
              </a:r>
              <a:endParaRPr sz="788"/>
            </a:p>
          </p:txBody>
        </p:sp>
        <p:pic>
          <p:nvPicPr>
            <p:cNvPr id="1038" name="Google Shape;1038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9657" y="1144948"/>
              <a:ext cx="574855" cy="574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39" name="Google Shape;1039;p8"/>
          <p:cNvGrpSpPr/>
          <p:nvPr/>
        </p:nvGrpSpPr>
        <p:grpSpPr>
          <a:xfrm>
            <a:off x="4807175" y="226717"/>
            <a:ext cx="2029352" cy="431141"/>
            <a:chOff x="9369882" y="2516909"/>
            <a:chExt cx="2624033" cy="574855"/>
          </a:xfrm>
        </p:grpSpPr>
        <p:sp>
          <p:nvSpPr>
            <p:cNvPr id="1040" name="Google Shape;1040;p8"/>
            <p:cNvSpPr/>
            <p:nvPr/>
          </p:nvSpPr>
          <p:spPr>
            <a:xfrm>
              <a:off x="9369882" y="2670060"/>
              <a:ext cx="2337923" cy="327060"/>
            </a:xfrm>
            <a:prstGeom prst="roundRect">
              <a:avLst>
                <a:gd name="adj" fmla="val 11768"/>
              </a:avLst>
            </a:prstGeom>
            <a:solidFill>
              <a:srgbClr val="FAE2D5"/>
            </a:solidFill>
            <a:ln w="38100" cap="flat" cmpd="sng">
              <a:solidFill>
                <a:srgbClr val="E85F5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0500" tIns="40500" rIns="297000" bIns="27000" anchor="ctr" anchorCtr="0">
              <a:spAutoFit/>
            </a:bodyPr>
            <a:lstStyle/>
            <a:p>
              <a:pPr algn="r"/>
              <a:r>
                <a:rPr lang="pt-BR" b="1">
                  <a:solidFill>
                    <a:srgbClr val="E85F59"/>
                  </a:solidFill>
                  <a:latin typeface="Saira SemiBold"/>
                  <a:ea typeface="Saira SemiBold"/>
                  <a:cs typeface="Saira SemiBold"/>
                  <a:sym typeface="Saira SemiBold"/>
                </a:rPr>
                <a:t>VIREM E CONVERSEM</a:t>
              </a:r>
              <a:endParaRPr sz="788"/>
            </a:p>
          </p:txBody>
        </p:sp>
        <p:pic>
          <p:nvPicPr>
            <p:cNvPr id="1041" name="Google Shape;1041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419060" y="2516909"/>
              <a:ext cx="574855" cy="574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2" name="Google Shape;1042;p8"/>
          <p:cNvGrpSpPr/>
          <p:nvPr/>
        </p:nvGrpSpPr>
        <p:grpSpPr>
          <a:xfrm>
            <a:off x="7441536" y="4512566"/>
            <a:ext cx="1003016" cy="194666"/>
            <a:chOff x="10401299" y="6598445"/>
            <a:chExt cx="1337355" cy="259554"/>
          </a:xfrm>
        </p:grpSpPr>
        <p:sp>
          <p:nvSpPr>
            <p:cNvPr id="1043" name="Google Shape;1043;p8"/>
            <p:cNvSpPr/>
            <p:nvPr/>
          </p:nvSpPr>
          <p:spPr>
            <a:xfrm>
              <a:off x="10401299" y="6598445"/>
              <a:ext cx="1337355" cy="25955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488C4"/>
            </a:solidFill>
            <a:ln>
              <a:noFill/>
            </a:ln>
          </p:spPr>
          <p:txBody>
            <a:bodyPr spcFirstLastPara="1" wrap="square" lIns="108000" tIns="34275" rIns="68569" bIns="81000" anchor="ctr" anchorCtr="0">
              <a:noAutofit/>
            </a:bodyPr>
            <a:lstStyle/>
            <a:p>
              <a:r>
                <a:rPr lang="pt-BR" sz="900" b="1">
                  <a:solidFill>
                    <a:schemeClr val="lt1"/>
                  </a:solidFill>
                </a:rPr>
                <a:t>CONTINUA</a:t>
              </a:r>
              <a:endParaRPr b="1">
                <a:solidFill>
                  <a:schemeClr val="lt1"/>
                </a:solidFill>
              </a:endParaRPr>
            </a:p>
          </p:txBody>
        </p:sp>
        <p:cxnSp>
          <p:nvCxnSpPr>
            <p:cNvPr id="1044" name="Google Shape;1044;p8"/>
            <p:cNvCxnSpPr/>
            <p:nvPr/>
          </p:nvCxnSpPr>
          <p:spPr>
            <a:xfrm rot="10800000">
              <a:off x="11552213" y="6668095"/>
              <a:ext cx="0" cy="120253"/>
            </a:xfrm>
            <a:prstGeom prst="straightConnector1">
              <a:avLst/>
            </a:prstGeom>
            <a:noFill/>
            <a:ln w="19050" cap="rnd" cmpd="sng">
              <a:solidFill>
                <a:schemeClr val="lt1"/>
              </a:solidFill>
              <a:prstDash val="solid"/>
              <a:miter lim="800000"/>
              <a:headEnd type="none" w="med" len="med"/>
              <a:tailEnd type="stealth" w="med" len="med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9"/>
          <p:cNvSpPr txBox="1">
            <a:spLocks noGrp="1"/>
          </p:cNvSpPr>
          <p:nvPr>
            <p:ph type="body" idx="1"/>
          </p:nvPr>
        </p:nvSpPr>
        <p:spPr>
          <a:xfrm>
            <a:off x="2442477" y="1632507"/>
            <a:ext cx="5764742" cy="870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300" indent="0">
              <a:spcAft>
                <a:spcPts val="450"/>
              </a:spcAft>
              <a:buSzPts val="1440"/>
            </a:pPr>
            <a:r>
              <a:rPr lang="pt-BR" sz="1350"/>
              <a:t>Um polígono regular apresenta ângulos internos e medidas dos lados congruentes. O quadrado é um polígono regular que tem seus ângulos internos e medidas dos lados congruentes. </a:t>
            </a:r>
            <a:endParaRPr/>
          </a:p>
        </p:txBody>
      </p:sp>
      <p:sp>
        <p:nvSpPr>
          <p:cNvPr id="1050" name="Google Shape;1050;p9"/>
          <p:cNvSpPr txBox="1">
            <a:spLocks noGrp="1"/>
          </p:cNvSpPr>
          <p:nvPr>
            <p:ph type="body" idx="2"/>
          </p:nvPr>
        </p:nvSpPr>
        <p:spPr>
          <a:xfrm>
            <a:off x="2442476" y="2780710"/>
            <a:ext cx="2798798" cy="729322"/>
          </a:xfrm>
          <a:prstGeom prst="rect">
            <a:avLst/>
          </a:prstGeom>
          <a:solidFill>
            <a:srgbClr val="D63434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3300" indent="0"/>
            <a:r>
              <a:rPr lang="pt-BR">
                <a:solidFill>
                  <a:schemeClr val="lt1"/>
                </a:solidFill>
              </a:rPr>
              <a:t>ângulos retos.</a:t>
            </a:r>
            <a:endParaRPr/>
          </a:p>
        </p:txBody>
      </p:sp>
      <p:sp>
        <p:nvSpPr>
          <p:cNvPr id="1051" name="Google Shape;1051;p9"/>
          <p:cNvSpPr txBox="1">
            <a:spLocks noGrp="1"/>
          </p:cNvSpPr>
          <p:nvPr>
            <p:ph type="body" idx="3"/>
          </p:nvPr>
        </p:nvSpPr>
        <p:spPr>
          <a:xfrm>
            <a:off x="5408421" y="2780710"/>
            <a:ext cx="2798798" cy="729322"/>
          </a:xfrm>
          <a:prstGeom prst="rect">
            <a:avLst/>
          </a:prstGeom>
          <a:solidFill>
            <a:srgbClr val="D63434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3300" indent="0"/>
            <a:r>
              <a:rPr lang="pt-BR">
                <a:solidFill>
                  <a:schemeClr val="lt1"/>
                </a:solidFill>
              </a:rPr>
              <a:t>lados congruentes.</a:t>
            </a:r>
            <a:endParaRPr/>
          </a:p>
        </p:txBody>
      </p:sp>
      <p:sp>
        <p:nvSpPr>
          <p:cNvPr id="1052" name="Google Shape;1052;p9"/>
          <p:cNvSpPr txBox="1">
            <a:spLocks noGrp="1"/>
          </p:cNvSpPr>
          <p:nvPr>
            <p:ph type="body" idx="4"/>
          </p:nvPr>
        </p:nvSpPr>
        <p:spPr>
          <a:xfrm>
            <a:off x="2442476" y="3660489"/>
            <a:ext cx="2798798" cy="729322"/>
          </a:xfrm>
          <a:prstGeom prst="rect">
            <a:avLst/>
          </a:prstGeom>
          <a:solidFill>
            <a:srgbClr val="7BB937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3300" indent="0"/>
            <a:r>
              <a:rPr lang="pt-BR">
                <a:solidFill>
                  <a:schemeClr val="lt1"/>
                </a:solidFill>
              </a:rPr>
              <a:t>ângulos internos e medidas dos lados congruentes.</a:t>
            </a:r>
            <a:endParaRPr/>
          </a:p>
        </p:txBody>
      </p:sp>
      <p:sp>
        <p:nvSpPr>
          <p:cNvPr id="1053" name="Google Shape;1053;p9"/>
          <p:cNvSpPr txBox="1">
            <a:spLocks noGrp="1"/>
          </p:cNvSpPr>
          <p:nvPr>
            <p:ph type="body" idx="5"/>
          </p:nvPr>
        </p:nvSpPr>
        <p:spPr>
          <a:xfrm>
            <a:off x="5408421" y="3660489"/>
            <a:ext cx="2798798" cy="729322"/>
          </a:xfrm>
          <a:prstGeom prst="rect">
            <a:avLst/>
          </a:prstGeom>
          <a:solidFill>
            <a:srgbClr val="D63434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3300" indent="0"/>
            <a:r>
              <a:rPr lang="pt-BR">
                <a:solidFill>
                  <a:schemeClr val="lt1"/>
                </a:solidFill>
              </a:rPr>
              <a:t>perímetro e área constantes.</a:t>
            </a:r>
            <a:endParaRPr/>
          </a:p>
        </p:txBody>
      </p:sp>
      <p:grpSp>
        <p:nvGrpSpPr>
          <p:cNvPr id="1054" name="Google Shape;1054;p9"/>
          <p:cNvGrpSpPr/>
          <p:nvPr/>
        </p:nvGrpSpPr>
        <p:grpSpPr>
          <a:xfrm>
            <a:off x="6995952" y="257794"/>
            <a:ext cx="1557599" cy="378000"/>
            <a:chOff x="659657" y="1144948"/>
            <a:chExt cx="2368766" cy="574855"/>
          </a:xfrm>
        </p:grpSpPr>
        <p:sp>
          <p:nvSpPr>
            <p:cNvPr id="1055" name="Google Shape;1055;p9"/>
            <p:cNvSpPr/>
            <p:nvPr/>
          </p:nvSpPr>
          <p:spPr>
            <a:xfrm>
              <a:off x="1144556" y="1307930"/>
              <a:ext cx="1883867" cy="279023"/>
            </a:xfrm>
            <a:custGeom>
              <a:avLst/>
              <a:gdLst/>
              <a:ahLst/>
              <a:cxnLst/>
              <a:rect l="l" t="t" r="r" b="b"/>
              <a:pathLst>
                <a:path w="2305169" h="299463" extrusionOk="0">
                  <a:moveTo>
                    <a:pt x="2159779" y="299463"/>
                  </a:moveTo>
                  <a:lnTo>
                    <a:pt x="0" y="299463"/>
                  </a:lnTo>
                  <a:lnTo>
                    <a:pt x="0" y="0"/>
                  </a:lnTo>
                  <a:lnTo>
                    <a:pt x="2305170" y="0"/>
                  </a:lnTo>
                  <a:lnTo>
                    <a:pt x="2159779" y="299463"/>
                  </a:lnTo>
                  <a:close/>
                </a:path>
              </a:pathLst>
            </a:custGeom>
            <a:solidFill>
              <a:srgbClr val="F43434"/>
            </a:solidFill>
            <a:ln>
              <a:noFill/>
            </a:ln>
          </p:spPr>
          <p:txBody>
            <a:bodyPr spcFirstLastPara="1" wrap="square" lIns="162000" tIns="34275" rIns="135000" bIns="34275" anchor="ctr" anchorCtr="0">
              <a:noAutofit/>
            </a:bodyPr>
            <a:lstStyle/>
            <a:p>
              <a:r>
                <a:rPr lang="pt-BR" sz="1200" b="1">
                  <a:solidFill>
                    <a:schemeClr val="lt1"/>
                  </a:solidFill>
                </a:rPr>
                <a:t>3 MINUTOS</a:t>
              </a:r>
              <a:endParaRPr sz="788"/>
            </a:p>
          </p:txBody>
        </p:sp>
        <p:pic>
          <p:nvPicPr>
            <p:cNvPr id="1056" name="Google Shape;1056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9657" y="1144948"/>
              <a:ext cx="574855" cy="574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7" name="Google Shape;1057;p9"/>
          <p:cNvGrpSpPr/>
          <p:nvPr/>
        </p:nvGrpSpPr>
        <p:grpSpPr>
          <a:xfrm>
            <a:off x="4770278" y="240700"/>
            <a:ext cx="2066249" cy="432000"/>
            <a:chOff x="5067008" y="1459232"/>
            <a:chExt cx="2646853" cy="576000"/>
          </a:xfrm>
        </p:grpSpPr>
        <p:sp>
          <p:nvSpPr>
            <p:cNvPr id="1058" name="Google Shape;1058;p9"/>
            <p:cNvSpPr/>
            <p:nvPr/>
          </p:nvSpPr>
          <p:spPr>
            <a:xfrm>
              <a:off x="5067008" y="1583701"/>
              <a:ext cx="2337923" cy="327060"/>
            </a:xfrm>
            <a:prstGeom prst="roundRect">
              <a:avLst>
                <a:gd name="adj" fmla="val 11768"/>
              </a:avLst>
            </a:prstGeom>
            <a:solidFill>
              <a:srgbClr val="FAE2D5"/>
            </a:solidFill>
            <a:ln w="38100" cap="flat" cmpd="sng">
              <a:solidFill>
                <a:srgbClr val="E85F5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0500" tIns="40500" rIns="297000" bIns="27000" anchor="ctr" anchorCtr="0">
              <a:spAutoFit/>
            </a:bodyPr>
            <a:lstStyle/>
            <a:p>
              <a:pPr algn="r"/>
              <a:r>
                <a:rPr lang="pt-BR" b="1">
                  <a:solidFill>
                    <a:srgbClr val="E85F59"/>
                  </a:solidFill>
                  <a:latin typeface="Saira SemiBold"/>
                  <a:ea typeface="Saira SemiBold"/>
                  <a:cs typeface="Saira SemiBold"/>
                  <a:sym typeface="Saira SemiBold"/>
                </a:rPr>
                <a:t>COM SUAS PALAVRAS</a:t>
              </a:r>
              <a:endParaRPr sz="788"/>
            </a:p>
          </p:txBody>
        </p:sp>
        <p:pic>
          <p:nvPicPr>
            <p:cNvPr id="1059" name="Google Shape;1059;p9" descr="Placa vermelha com letras brancas em fundo preto&#10;&#10;Descrição gerada automaticamente com confiança média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37861" y="1459232"/>
              <a:ext cx="576000" cy="576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0" name="Google Shape;1060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05017" y="4025150"/>
            <a:ext cx="253886" cy="166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73371" y="3052604"/>
            <a:ext cx="185532" cy="18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81600" y="3052604"/>
            <a:ext cx="185532" cy="18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81600" y="3922619"/>
            <a:ext cx="185532" cy="185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9"/>
          <p:cNvSpPr txBox="1">
            <a:spLocks noGrp="1"/>
          </p:cNvSpPr>
          <p:nvPr>
            <p:ph type="title"/>
          </p:nvPr>
        </p:nvSpPr>
        <p:spPr>
          <a:xfrm>
            <a:off x="2442477" y="823157"/>
            <a:ext cx="5536221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0" rIns="0" bIns="0" anchor="t" anchorCtr="0">
            <a:noAutofit/>
          </a:bodyPr>
          <a:lstStyle/>
          <a:p>
            <a:r>
              <a:rPr lang="pt-BR"/>
              <a:t>O quadrado é considerado um polígono regular por ter...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0"/>
          <p:cNvSpPr txBox="1">
            <a:spLocks noGrp="1"/>
          </p:cNvSpPr>
          <p:nvPr>
            <p:ph type="title"/>
          </p:nvPr>
        </p:nvSpPr>
        <p:spPr>
          <a:xfrm>
            <a:off x="420723" y="641908"/>
            <a:ext cx="4492044" cy="362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0" rIns="0" bIns="0" anchor="t" anchorCtr="0">
            <a:noAutofit/>
          </a:bodyPr>
          <a:lstStyle/>
          <a:p>
            <a:r>
              <a:rPr lang="pt-BR"/>
              <a:t>Características dos polígonos regulares</a:t>
            </a:r>
            <a:endParaRPr/>
          </a:p>
        </p:txBody>
      </p:sp>
      <p:sp>
        <p:nvSpPr>
          <p:cNvPr id="1070" name="Google Shape;1070;p10"/>
          <p:cNvSpPr txBox="1">
            <a:spLocks noGrp="1"/>
          </p:cNvSpPr>
          <p:nvPr>
            <p:ph type="body" idx="1"/>
          </p:nvPr>
        </p:nvSpPr>
        <p:spPr>
          <a:xfrm>
            <a:off x="421126" y="1114355"/>
            <a:ext cx="3990975" cy="11733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144"/>
            </a:stretch>
          </a:blip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450"/>
              </a:spcAft>
            </a:pPr>
            <a:r>
              <a:rPr lang="pt-BR"/>
              <a:t> </a:t>
            </a:r>
            <a:endParaRPr/>
          </a:p>
        </p:txBody>
      </p:sp>
      <p:sp>
        <p:nvSpPr>
          <p:cNvPr id="1071" name="Google Shape;1071;p10"/>
          <p:cNvSpPr txBox="1">
            <a:spLocks noGrp="1"/>
          </p:cNvSpPr>
          <p:nvPr>
            <p:ph type="body" idx="2"/>
          </p:nvPr>
        </p:nvSpPr>
        <p:spPr>
          <a:xfrm>
            <a:off x="4572000" y="1112320"/>
            <a:ext cx="3980008" cy="14836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262"/>
            </a:stretch>
          </a:blip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450"/>
              </a:spcAft>
            </a:pPr>
            <a:r>
              <a:rPr lang="pt-BR"/>
              <a:t> </a:t>
            </a:r>
            <a:endParaRPr/>
          </a:p>
        </p:txBody>
      </p:sp>
      <p:sp>
        <p:nvSpPr>
          <p:cNvPr id="1072" name="Google Shape;1072;p10"/>
          <p:cNvSpPr txBox="1">
            <a:spLocks noGrp="1"/>
          </p:cNvSpPr>
          <p:nvPr>
            <p:ph type="subTitle" idx="3"/>
          </p:nvPr>
        </p:nvSpPr>
        <p:spPr>
          <a:xfrm>
            <a:off x="420723" y="68788"/>
            <a:ext cx="1898508" cy="316804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162000" tIns="54000" rIns="162000" bIns="54000" anchor="ctr" anchorCtr="0">
            <a:spAutoFit/>
          </a:bodyPr>
          <a:lstStyle/>
          <a:p>
            <a:pPr marL="171450" indent="-171450"/>
            <a:r>
              <a:rPr lang="pt-BR" b="1"/>
              <a:t>Foco no conteúdo</a:t>
            </a:r>
            <a:endParaRPr/>
          </a:p>
        </p:txBody>
      </p:sp>
      <p:pic>
        <p:nvPicPr>
          <p:cNvPr id="1073" name="Google Shape;1073;p10" descr="Uma imagem contendo Diagrama de Venn&#10;&#10;Descrição gerad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3707" y="2646625"/>
            <a:ext cx="1910444" cy="1617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4" name="Google Shape;1074;p10"/>
          <p:cNvCxnSpPr/>
          <p:nvPr/>
        </p:nvCxnSpPr>
        <p:spPr>
          <a:xfrm>
            <a:off x="4374647" y="985640"/>
            <a:ext cx="0" cy="375871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75" name="Google Shape;1075;p10" descr="Uma imagem contendo Forma&#10;&#10;Descrição gerada automa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75208" y="2516407"/>
            <a:ext cx="1892490" cy="1760293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10"/>
          <p:cNvSpPr txBox="1"/>
          <p:nvPr/>
        </p:nvSpPr>
        <p:spPr>
          <a:xfrm>
            <a:off x="5980882" y="4000028"/>
            <a:ext cx="2854253" cy="797190"/>
          </a:xfrm>
          <a:prstGeom prst="rect">
            <a:avLst/>
          </a:prstGeom>
          <a:solidFill>
            <a:srgbClr val="E9D7E8"/>
          </a:solidFill>
          <a:ln>
            <a:noFill/>
          </a:ln>
        </p:spPr>
        <p:txBody>
          <a:bodyPr spcFirstLastPara="1" wrap="square" lIns="189000" tIns="189000" rIns="108000" bIns="189000" anchor="t" anchorCtr="0">
            <a:spAutoFit/>
          </a:bodyPr>
          <a:lstStyle/>
          <a:p>
            <a:pPr>
              <a:buSzPts val="1800"/>
            </a:pPr>
            <a:r>
              <a:rPr lang="pt-BR" sz="1350"/>
              <a:t>Observe que o polígono regular pode ser dividido em </a:t>
            </a:r>
            <a:r>
              <a:rPr lang="pt-BR" sz="1350" b="1"/>
              <a:t>triângulos</a:t>
            </a:r>
            <a:r>
              <a:rPr lang="pt-BR" sz="1350"/>
              <a:t>. </a:t>
            </a:r>
            <a:endParaRPr sz="788"/>
          </a:p>
        </p:txBody>
      </p:sp>
      <p:grpSp>
        <p:nvGrpSpPr>
          <p:cNvPr id="1077" name="Google Shape;1077;p10"/>
          <p:cNvGrpSpPr/>
          <p:nvPr/>
        </p:nvGrpSpPr>
        <p:grpSpPr>
          <a:xfrm>
            <a:off x="7474737" y="3702694"/>
            <a:ext cx="1464283" cy="432000"/>
            <a:chOff x="9827752" y="2575743"/>
            <a:chExt cx="1631195" cy="576000"/>
          </a:xfrm>
        </p:grpSpPr>
        <p:sp>
          <p:nvSpPr>
            <p:cNvPr id="1078" name="Google Shape;1078;p10"/>
            <p:cNvSpPr/>
            <p:nvPr/>
          </p:nvSpPr>
          <p:spPr>
            <a:xfrm>
              <a:off x="9827752" y="2755296"/>
              <a:ext cx="1361400" cy="327060"/>
            </a:xfrm>
            <a:prstGeom prst="roundRect">
              <a:avLst>
                <a:gd name="adj" fmla="val 11768"/>
              </a:avLst>
            </a:prstGeom>
            <a:solidFill>
              <a:srgbClr val="E9D7E8"/>
            </a:solidFill>
            <a:ln w="38100" cap="flat" cmpd="sng">
              <a:solidFill>
                <a:srgbClr val="AB6CA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0500" tIns="40500" rIns="270000" bIns="27000" anchor="ctr" anchorCtr="0">
              <a:spAutoFit/>
            </a:bodyPr>
            <a:lstStyle/>
            <a:p>
              <a:pPr algn="r"/>
              <a:r>
                <a:rPr lang="pt-BR" b="1">
                  <a:solidFill>
                    <a:srgbClr val="AB6CA9"/>
                  </a:solidFill>
                  <a:latin typeface="Saira SemiBold"/>
                  <a:ea typeface="Saira SemiBold"/>
                  <a:cs typeface="Saira SemiBold"/>
                  <a:sym typeface="Saira SemiBold"/>
                </a:rPr>
                <a:t>FICA A DICA</a:t>
              </a:r>
              <a:endParaRPr sz="788"/>
            </a:p>
          </p:txBody>
        </p:sp>
        <p:pic>
          <p:nvPicPr>
            <p:cNvPr id="1079" name="Google Shape;1079;p10" descr="Desenho de placa de sinalização de trânsito&#10;&#10;Descrição gerada automaticament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901725" y="2575743"/>
              <a:ext cx="557222" cy="576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0" name="Google Shape;1080;p10"/>
          <p:cNvSpPr txBox="1"/>
          <p:nvPr/>
        </p:nvSpPr>
        <p:spPr>
          <a:xfrm>
            <a:off x="6254015" y="2665485"/>
            <a:ext cx="2349442" cy="154167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l="-2139" t="-1186" r="-1165"/>
            </a:stretch>
          </a:blip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pt-BR"/>
              <a:t> </a:t>
            </a:r>
            <a:endParaRPr sz="788"/>
          </a:p>
        </p:txBody>
      </p:sp>
      <p:sp>
        <p:nvSpPr>
          <p:cNvPr id="1081" name="Google Shape;1081;p10"/>
          <p:cNvSpPr txBox="1"/>
          <p:nvPr/>
        </p:nvSpPr>
        <p:spPr>
          <a:xfrm>
            <a:off x="1981375" y="2756017"/>
            <a:ext cx="2393273" cy="160217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l="-1906" t="-1428"/>
            </a:stretch>
          </a:blip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pt-BR"/>
              <a:t> </a:t>
            </a:r>
            <a:endParaRPr sz="788"/>
          </a:p>
        </p:txBody>
      </p:sp>
      <p:grpSp>
        <p:nvGrpSpPr>
          <p:cNvPr id="1082" name="Google Shape;1082;p10"/>
          <p:cNvGrpSpPr/>
          <p:nvPr/>
        </p:nvGrpSpPr>
        <p:grpSpPr>
          <a:xfrm>
            <a:off x="7045858" y="114574"/>
            <a:ext cx="1557599" cy="378000"/>
            <a:chOff x="659657" y="1144948"/>
            <a:chExt cx="2368766" cy="574855"/>
          </a:xfrm>
        </p:grpSpPr>
        <p:sp>
          <p:nvSpPr>
            <p:cNvPr id="1083" name="Google Shape;1083;p10"/>
            <p:cNvSpPr/>
            <p:nvPr/>
          </p:nvSpPr>
          <p:spPr>
            <a:xfrm>
              <a:off x="1144556" y="1307930"/>
              <a:ext cx="1883867" cy="279023"/>
            </a:xfrm>
            <a:custGeom>
              <a:avLst/>
              <a:gdLst/>
              <a:ahLst/>
              <a:cxnLst/>
              <a:rect l="l" t="t" r="r" b="b"/>
              <a:pathLst>
                <a:path w="2305169" h="299463" extrusionOk="0">
                  <a:moveTo>
                    <a:pt x="2159779" y="299463"/>
                  </a:moveTo>
                  <a:lnTo>
                    <a:pt x="0" y="299463"/>
                  </a:lnTo>
                  <a:lnTo>
                    <a:pt x="0" y="0"/>
                  </a:lnTo>
                  <a:lnTo>
                    <a:pt x="2305170" y="0"/>
                  </a:lnTo>
                  <a:lnTo>
                    <a:pt x="2159779" y="299463"/>
                  </a:lnTo>
                  <a:close/>
                </a:path>
              </a:pathLst>
            </a:custGeom>
            <a:solidFill>
              <a:srgbClr val="F43434"/>
            </a:solidFill>
            <a:ln>
              <a:noFill/>
            </a:ln>
          </p:spPr>
          <p:txBody>
            <a:bodyPr spcFirstLastPara="1" wrap="square" lIns="162000" tIns="34275" rIns="135000" bIns="34275" anchor="ctr" anchorCtr="0">
              <a:noAutofit/>
            </a:bodyPr>
            <a:lstStyle/>
            <a:p>
              <a:r>
                <a:rPr lang="pt-BR" sz="1200" b="1">
                  <a:solidFill>
                    <a:schemeClr val="lt1"/>
                  </a:solidFill>
                </a:rPr>
                <a:t>5 MINUTOS</a:t>
              </a:r>
              <a:endParaRPr sz="788"/>
            </a:p>
          </p:txBody>
        </p:sp>
        <p:pic>
          <p:nvPicPr>
            <p:cNvPr id="1084" name="Google Shape;1084;p1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59657" y="1144948"/>
              <a:ext cx="574855" cy="574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5" name="Google Shape;1085;p10"/>
          <p:cNvGrpSpPr/>
          <p:nvPr/>
        </p:nvGrpSpPr>
        <p:grpSpPr>
          <a:xfrm>
            <a:off x="5188882" y="87714"/>
            <a:ext cx="1610741" cy="431141"/>
            <a:chOff x="9543207" y="4602313"/>
            <a:chExt cx="2147654" cy="574855"/>
          </a:xfrm>
        </p:grpSpPr>
        <p:sp>
          <p:nvSpPr>
            <p:cNvPr id="1086" name="Google Shape;1086;p10"/>
            <p:cNvSpPr/>
            <p:nvPr/>
          </p:nvSpPr>
          <p:spPr>
            <a:xfrm>
              <a:off x="9543207" y="4772042"/>
              <a:ext cx="1902074" cy="305805"/>
            </a:xfrm>
            <a:prstGeom prst="roundRect">
              <a:avLst>
                <a:gd name="adj" fmla="val 11768"/>
              </a:avLst>
            </a:prstGeom>
            <a:solidFill>
              <a:srgbClr val="FAE2D5"/>
            </a:solidFill>
            <a:ln w="38100" cap="flat" cmpd="sng">
              <a:solidFill>
                <a:srgbClr val="E85F5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69" tIns="34275" rIns="297000" bIns="34275" anchor="ctr" anchorCtr="0">
              <a:noAutofit/>
            </a:bodyPr>
            <a:lstStyle/>
            <a:p>
              <a:pPr algn="r"/>
              <a:r>
                <a:rPr lang="pt-BR" b="1">
                  <a:solidFill>
                    <a:srgbClr val="E85F59"/>
                  </a:solidFill>
                  <a:latin typeface="Saira SemiBold"/>
                  <a:ea typeface="Saira SemiBold"/>
                  <a:cs typeface="Saira SemiBold"/>
                  <a:sym typeface="Saira SemiBold"/>
                </a:rPr>
                <a:t>CERTO É CERTO</a:t>
              </a:r>
              <a:endParaRPr b="1">
                <a:solidFill>
                  <a:srgbClr val="E85F59"/>
                </a:solidFill>
                <a:latin typeface="Saira SemiBold"/>
                <a:ea typeface="Saira SemiBold"/>
                <a:cs typeface="Saira SemiBold"/>
                <a:sym typeface="Saira SemiBold"/>
              </a:endParaRPr>
            </a:p>
          </p:txBody>
        </p:sp>
        <p:pic>
          <p:nvPicPr>
            <p:cNvPr id="1087" name="Google Shape;1087;p1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1116006" y="4602313"/>
              <a:ext cx="574855" cy="57485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1"/>
          <p:cNvSpPr txBox="1">
            <a:spLocks noGrp="1"/>
          </p:cNvSpPr>
          <p:nvPr>
            <p:ph type="body" idx="1"/>
          </p:nvPr>
        </p:nvSpPr>
        <p:spPr>
          <a:xfrm>
            <a:off x="4814458" y="970495"/>
            <a:ext cx="3788999" cy="386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/>
              <a:t>Um dos formatos da base da caixa para acondicionar uma pizza é um polígono convexo chamado de octógono regular.   </a:t>
            </a:r>
            <a:endParaRPr/>
          </a:p>
          <a:p>
            <a:pPr marL="0" indent="0">
              <a:spcBef>
                <a:spcPts val="450"/>
              </a:spcBef>
            </a:pPr>
            <a:r>
              <a:rPr lang="pt-BR"/>
              <a:t> </a:t>
            </a:r>
            <a:endParaRPr/>
          </a:p>
          <a:p>
            <a:pPr marL="0" indent="0">
              <a:spcBef>
                <a:spcPts val="450"/>
              </a:spcBef>
            </a:pPr>
            <a:r>
              <a:rPr lang="pt-BR"/>
              <a:t>A respeito dessa figura plana, responda ao que se pede: </a:t>
            </a:r>
            <a:endParaRPr/>
          </a:p>
          <a:p>
            <a:pPr marL="0" indent="0">
              <a:spcBef>
                <a:spcPts val="450"/>
              </a:spcBef>
            </a:pPr>
            <a:endParaRPr/>
          </a:p>
          <a:p>
            <a:pPr marL="0" indent="0">
              <a:spcBef>
                <a:spcPts val="450"/>
              </a:spcBef>
            </a:pPr>
            <a:r>
              <a:rPr lang="pt-BR"/>
              <a:t>A) Qual é a medida de seu ângulo interno? </a:t>
            </a:r>
            <a:endParaRPr/>
          </a:p>
          <a:p>
            <a:pPr marL="0" indent="0">
              <a:spcBef>
                <a:spcPts val="450"/>
              </a:spcBef>
            </a:pPr>
            <a:endParaRPr/>
          </a:p>
          <a:p>
            <a:pPr marL="0" indent="0">
              <a:spcBef>
                <a:spcPts val="450"/>
              </a:spcBef>
            </a:pPr>
            <a:r>
              <a:rPr lang="pt-BR"/>
              <a:t>B) Qual é a medida de seu ângulo central? </a:t>
            </a:r>
            <a:endParaRPr/>
          </a:p>
          <a:p>
            <a:pPr marL="0" indent="0">
              <a:spcBef>
                <a:spcPts val="450"/>
              </a:spcBef>
            </a:pPr>
            <a:endParaRPr/>
          </a:p>
          <a:p>
            <a:pPr marL="0" indent="0">
              <a:spcBef>
                <a:spcPts val="450"/>
              </a:spcBef>
              <a:spcAft>
                <a:spcPts val="450"/>
              </a:spcAft>
            </a:pPr>
            <a:r>
              <a:rPr lang="pt-BR"/>
              <a:t>C) Como são classificados os triângulos obtidos, ao se dividir essa figura em            oito partes, em relação aos lados?</a:t>
            </a:r>
            <a:endParaRPr/>
          </a:p>
        </p:txBody>
      </p:sp>
      <p:sp>
        <p:nvSpPr>
          <p:cNvPr id="1093" name="Google Shape;1093;p11"/>
          <p:cNvSpPr txBox="1">
            <a:spLocks noGrp="1"/>
          </p:cNvSpPr>
          <p:nvPr>
            <p:ph type="title"/>
          </p:nvPr>
        </p:nvSpPr>
        <p:spPr>
          <a:xfrm>
            <a:off x="4814458" y="598280"/>
            <a:ext cx="4239380" cy="31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0" rIns="27000" bIns="0" anchor="t" anchorCtr="0">
            <a:noAutofit/>
          </a:bodyPr>
          <a:lstStyle/>
          <a:p>
            <a:r>
              <a:rPr lang="pt-BR"/>
              <a:t>Atividade 2</a:t>
            </a:r>
            <a:endParaRPr/>
          </a:p>
        </p:txBody>
      </p:sp>
      <p:sp>
        <p:nvSpPr>
          <p:cNvPr id="1094" name="Google Shape;1094;p11"/>
          <p:cNvSpPr txBox="1">
            <a:spLocks noGrp="1"/>
          </p:cNvSpPr>
          <p:nvPr>
            <p:ph type="body" idx="4"/>
          </p:nvPr>
        </p:nvSpPr>
        <p:spPr>
          <a:xfrm>
            <a:off x="420723" y="4458093"/>
            <a:ext cx="950877" cy="256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300" indent="0">
              <a:buSzPts val="800"/>
            </a:pPr>
            <a:r>
              <a:rPr lang="pt-BR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Getty Images</a:t>
            </a:r>
            <a:endParaRPr/>
          </a:p>
        </p:txBody>
      </p:sp>
      <p:sp>
        <p:nvSpPr>
          <p:cNvPr id="1095" name="Google Shape;1095;p11"/>
          <p:cNvSpPr txBox="1">
            <a:spLocks noGrp="1"/>
          </p:cNvSpPr>
          <p:nvPr>
            <p:ph type="subTitle" idx="5"/>
          </p:nvPr>
        </p:nvSpPr>
        <p:spPr>
          <a:xfrm>
            <a:off x="420723" y="68788"/>
            <a:ext cx="1244483" cy="316804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162000" tIns="54000" rIns="162000" bIns="54000" anchor="ctr" anchorCtr="0">
            <a:spAutoFit/>
          </a:bodyPr>
          <a:lstStyle/>
          <a:p>
            <a:pPr marL="171450" indent="-171450"/>
            <a:r>
              <a:rPr lang="pt-BR"/>
              <a:t>Na prática</a:t>
            </a:r>
            <a:endParaRPr/>
          </a:p>
        </p:txBody>
      </p:sp>
      <p:pic>
        <p:nvPicPr>
          <p:cNvPr id="1096" name="Google Shape;1096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857" r="8856"/>
          <a:stretch/>
        </p:blipFill>
        <p:spPr>
          <a:xfrm>
            <a:off x="420723" y="594780"/>
            <a:ext cx="3908822" cy="31668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7" name="Google Shape;1097;p11"/>
          <p:cNvGrpSpPr/>
          <p:nvPr/>
        </p:nvGrpSpPr>
        <p:grpSpPr>
          <a:xfrm>
            <a:off x="7165678" y="96393"/>
            <a:ext cx="1557599" cy="378000"/>
            <a:chOff x="659657" y="1144948"/>
            <a:chExt cx="2368766" cy="574855"/>
          </a:xfrm>
        </p:grpSpPr>
        <p:sp>
          <p:nvSpPr>
            <p:cNvPr id="1098" name="Google Shape;1098;p11"/>
            <p:cNvSpPr/>
            <p:nvPr/>
          </p:nvSpPr>
          <p:spPr>
            <a:xfrm>
              <a:off x="1144556" y="1307930"/>
              <a:ext cx="1883867" cy="279023"/>
            </a:xfrm>
            <a:custGeom>
              <a:avLst/>
              <a:gdLst/>
              <a:ahLst/>
              <a:cxnLst/>
              <a:rect l="l" t="t" r="r" b="b"/>
              <a:pathLst>
                <a:path w="2305169" h="299463" extrusionOk="0">
                  <a:moveTo>
                    <a:pt x="2159779" y="299463"/>
                  </a:moveTo>
                  <a:lnTo>
                    <a:pt x="0" y="299463"/>
                  </a:lnTo>
                  <a:lnTo>
                    <a:pt x="0" y="0"/>
                  </a:lnTo>
                  <a:lnTo>
                    <a:pt x="2305170" y="0"/>
                  </a:lnTo>
                  <a:lnTo>
                    <a:pt x="2159779" y="299463"/>
                  </a:lnTo>
                  <a:close/>
                </a:path>
              </a:pathLst>
            </a:custGeom>
            <a:solidFill>
              <a:srgbClr val="F43434"/>
            </a:solidFill>
            <a:ln>
              <a:noFill/>
            </a:ln>
          </p:spPr>
          <p:txBody>
            <a:bodyPr spcFirstLastPara="1" wrap="square" lIns="162000" tIns="34275" rIns="135000" bIns="34275" anchor="ctr" anchorCtr="0">
              <a:noAutofit/>
            </a:bodyPr>
            <a:lstStyle/>
            <a:p>
              <a:r>
                <a:rPr lang="pt-BR" sz="1200" b="1">
                  <a:solidFill>
                    <a:schemeClr val="lt1"/>
                  </a:solidFill>
                </a:rPr>
                <a:t>5 MINUTOS</a:t>
              </a:r>
              <a:endParaRPr sz="788"/>
            </a:p>
          </p:txBody>
        </p:sp>
        <p:pic>
          <p:nvPicPr>
            <p:cNvPr id="1099" name="Google Shape;1099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9657" y="1144948"/>
              <a:ext cx="574855" cy="574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0" name="Google Shape;1100;p11"/>
          <p:cNvGrpSpPr/>
          <p:nvPr/>
        </p:nvGrpSpPr>
        <p:grpSpPr>
          <a:xfrm>
            <a:off x="7751218" y="4723238"/>
            <a:ext cx="1003016" cy="194666"/>
            <a:chOff x="10401299" y="6598445"/>
            <a:chExt cx="1337355" cy="259554"/>
          </a:xfrm>
        </p:grpSpPr>
        <p:sp>
          <p:nvSpPr>
            <p:cNvPr id="1101" name="Google Shape;1101;p11"/>
            <p:cNvSpPr/>
            <p:nvPr/>
          </p:nvSpPr>
          <p:spPr>
            <a:xfrm>
              <a:off x="10401299" y="6598445"/>
              <a:ext cx="1337355" cy="25955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488C4"/>
            </a:solidFill>
            <a:ln>
              <a:noFill/>
            </a:ln>
          </p:spPr>
          <p:txBody>
            <a:bodyPr spcFirstLastPara="1" wrap="square" lIns="108000" tIns="34275" rIns="68569" bIns="81000" anchor="ctr" anchorCtr="0">
              <a:noAutofit/>
            </a:bodyPr>
            <a:lstStyle/>
            <a:p>
              <a:r>
                <a:rPr lang="pt-BR" sz="900" b="1">
                  <a:solidFill>
                    <a:schemeClr val="lt1"/>
                  </a:solidFill>
                </a:rPr>
                <a:t>CONTINUA</a:t>
              </a:r>
              <a:endParaRPr b="1">
                <a:solidFill>
                  <a:schemeClr val="lt1"/>
                </a:solidFill>
              </a:endParaRPr>
            </a:p>
          </p:txBody>
        </p:sp>
        <p:cxnSp>
          <p:nvCxnSpPr>
            <p:cNvPr id="1102" name="Google Shape;1102;p11"/>
            <p:cNvCxnSpPr/>
            <p:nvPr/>
          </p:nvCxnSpPr>
          <p:spPr>
            <a:xfrm rot="10800000">
              <a:off x="11552213" y="6668095"/>
              <a:ext cx="0" cy="120253"/>
            </a:xfrm>
            <a:prstGeom prst="straightConnector1">
              <a:avLst/>
            </a:prstGeom>
            <a:noFill/>
            <a:ln w="19050" cap="rnd" cmpd="sng">
              <a:solidFill>
                <a:schemeClr val="lt1"/>
              </a:solidFill>
              <a:prstDash val="solid"/>
              <a:miter lim="800000"/>
              <a:headEnd type="none" w="med" len="med"/>
              <a:tailEnd type="stealth" w="med" len="med"/>
            </a:ln>
          </p:spPr>
        </p:cxnSp>
      </p:grpSp>
      <p:grpSp>
        <p:nvGrpSpPr>
          <p:cNvPr id="1103" name="Google Shape;1103;p11"/>
          <p:cNvGrpSpPr/>
          <p:nvPr/>
        </p:nvGrpSpPr>
        <p:grpSpPr>
          <a:xfrm>
            <a:off x="4846491" y="75733"/>
            <a:ext cx="2041538" cy="431141"/>
            <a:chOff x="9088843" y="524429"/>
            <a:chExt cx="2722050" cy="574855"/>
          </a:xfrm>
        </p:grpSpPr>
        <p:sp>
          <p:nvSpPr>
            <p:cNvPr id="1104" name="Google Shape;1104;p11"/>
            <p:cNvSpPr/>
            <p:nvPr/>
          </p:nvSpPr>
          <p:spPr>
            <a:xfrm>
              <a:off x="9088843" y="684865"/>
              <a:ext cx="2434622" cy="327060"/>
            </a:xfrm>
            <a:prstGeom prst="roundRect">
              <a:avLst>
                <a:gd name="adj" fmla="val 11768"/>
              </a:avLst>
            </a:prstGeom>
            <a:solidFill>
              <a:srgbClr val="FAE2D5"/>
            </a:solidFill>
            <a:ln w="38100" cap="flat" cmpd="sng">
              <a:solidFill>
                <a:srgbClr val="E85F5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0500" tIns="40500" rIns="270000" bIns="27000" anchor="ctr" anchorCtr="0">
              <a:spAutoFit/>
            </a:bodyPr>
            <a:lstStyle/>
            <a:p>
              <a:pPr algn="r"/>
              <a:r>
                <a:rPr lang="pt-BR" b="1">
                  <a:solidFill>
                    <a:srgbClr val="E85F59"/>
                  </a:solidFill>
                  <a:latin typeface="Saira SemiBold"/>
                  <a:ea typeface="Saira SemiBold"/>
                  <a:cs typeface="Saira SemiBold"/>
                  <a:sym typeface="Saira SemiBold"/>
                </a:rPr>
                <a:t>TODO MUNDO ESCREVE</a:t>
              </a:r>
              <a:endParaRPr sz="788"/>
            </a:p>
          </p:txBody>
        </p:sp>
        <p:pic>
          <p:nvPicPr>
            <p:cNvPr id="1105" name="Google Shape;1105;p1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236038" y="524429"/>
              <a:ext cx="574855" cy="57485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2"/>
          <p:cNvSpPr txBox="1">
            <a:spLocks noGrp="1"/>
          </p:cNvSpPr>
          <p:nvPr>
            <p:ph type="title"/>
          </p:nvPr>
        </p:nvSpPr>
        <p:spPr>
          <a:xfrm>
            <a:off x="331536" y="539354"/>
            <a:ext cx="3028191" cy="316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0" rIns="0" bIns="0" anchor="t" anchorCtr="0">
            <a:noAutofit/>
          </a:bodyPr>
          <a:lstStyle/>
          <a:p>
            <a:r>
              <a:rPr lang="pt-BR"/>
              <a:t>Correção</a:t>
            </a:r>
            <a:br>
              <a:rPr lang="pt-BR"/>
            </a:br>
            <a:r>
              <a:rPr lang="pt-BR"/>
              <a:t>Atividade 2  </a:t>
            </a:r>
            <a:endParaRPr/>
          </a:p>
        </p:txBody>
      </p:sp>
      <p:sp>
        <p:nvSpPr>
          <p:cNvPr id="1111" name="Google Shape;1111;p12"/>
          <p:cNvSpPr txBox="1">
            <a:spLocks noGrp="1"/>
          </p:cNvSpPr>
          <p:nvPr>
            <p:ph type="body" idx="1"/>
          </p:nvPr>
        </p:nvSpPr>
        <p:spPr>
          <a:xfrm>
            <a:off x="331537" y="1219750"/>
            <a:ext cx="4286342" cy="359403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173"/>
            </a:stretch>
          </a:blip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450"/>
              </a:spcAft>
            </a:pPr>
            <a:r>
              <a:rPr lang="pt-BR"/>
              <a:t> </a:t>
            </a:r>
            <a:endParaRPr/>
          </a:p>
        </p:txBody>
      </p:sp>
      <p:sp>
        <p:nvSpPr>
          <p:cNvPr id="1112" name="Google Shape;1112;p12"/>
          <p:cNvSpPr txBox="1">
            <a:spLocks noGrp="1"/>
          </p:cNvSpPr>
          <p:nvPr>
            <p:ph type="body" idx="2"/>
          </p:nvPr>
        </p:nvSpPr>
        <p:spPr>
          <a:xfrm>
            <a:off x="4530046" y="920747"/>
            <a:ext cx="4276565" cy="15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 b="1"/>
              <a:t>C) Como são classificados os triângulos obtidos, ao se dividir essa figura em            oito partes, em relação aos lados?</a:t>
            </a:r>
            <a:endParaRPr/>
          </a:p>
          <a:p>
            <a:pPr marL="0" indent="0">
              <a:spcBef>
                <a:spcPts val="450"/>
              </a:spcBef>
            </a:pPr>
            <a:r>
              <a:rPr lang="pt-BR"/>
              <a:t>O ângulo central mede 45º e os outros dois ângulos somados medem 135º. </a:t>
            </a:r>
            <a:endParaRPr/>
          </a:p>
          <a:p>
            <a:pPr marL="0" indent="0">
              <a:spcBef>
                <a:spcPts val="450"/>
              </a:spcBef>
            </a:pPr>
            <a:r>
              <a:rPr lang="pt-BR"/>
              <a:t>Logo, trata-se de um triângulo isósceles.</a:t>
            </a:r>
            <a:endParaRPr/>
          </a:p>
          <a:p>
            <a:pPr marL="0" indent="0">
              <a:spcBef>
                <a:spcPts val="450"/>
              </a:spcBef>
              <a:spcAft>
                <a:spcPts val="450"/>
              </a:spcAft>
            </a:pPr>
            <a:endParaRPr/>
          </a:p>
        </p:txBody>
      </p:sp>
      <p:sp>
        <p:nvSpPr>
          <p:cNvPr id="1113" name="Google Shape;1113;p12"/>
          <p:cNvSpPr txBox="1">
            <a:spLocks noGrp="1"/>
          </p:cNvSpPr>
          <p:nvPr>
            <p:ph type="subTitle" idx="3"/>
          </p:nvPr>
        </p:nvSpPr>
        <p:spPr>
          <a:xfrm>
            <a:off x="420723" y="68788"/>
            <a:ext cx="1244483" cy="316804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162000" tIns="54000" rIns="162000" bIns="54000" anchor="ctr" anchorCtr="0">
            <a:spAutoFit/>
          </a:bodyPr>
          <a:lstStyle/>
          <a:p>
            <a:pPr marL="171450" indent="-171450"/>
            <a:r>
              <a:rPr lang="pt-BR"/>
              <a:t>Na prática</a:t>
            </a:r>
            <a:endParaRPr/>
          </a:p>
        </p:txBody>
      </p:sp>
      <p:pic>
        <p:nvPicPr>
          <p:cNvPr id="1114" name="Google Shape;111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07907" y="2690116"/>
            <a:ext cx="2179880" cy="22238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5" name="Google Shape;1115;p12"/>
          <p:cNvCxnSpPr/>
          <p:nvPr/>
        </p:nvCxnSpPr>
        <p:spPr>
          <a:xfrm>
            <a:off x="4408100" y="985640"/>
            <a:ext cx="0" cy="375871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d469c75e4c_0_20"/>
          <p:cNvSpPr txBox="1"/>
          <p:nvPr/>
        </p:nvSpPr>
        <p:spPr>
          <a:xfrm>
            <a:off x="489652" y="967889"/>
            <a:ext cx="6336675" cy="38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94" rIns="91425" bIns="45694" anchor="t" anchorCtr="0">
            <a:spAutoFit/>
          </a:bodyPr>
          <a:lstStyle/>
          <a:p>
            <a:pPr>
              <a:lnSpc>
                <a:spcPct val="120000"/>
              </a:lnSpc>
              <a:buSzPts val="1900"/>
            </a:pPr>
            <a:endParaRPr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3815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ts val="2000"/>
              <a:buFont typeface="Verdana"/>
              <a:buAutoNum type="arabicPeriod"/>
            </a:pPr>
            <a:r>
              <a:rPr lang="pt-BR" sz="1400" b="1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Objetivo:</a:t>
            </a:r>
            <a:r>
              <a:rPr lang="pt-BR" sz="14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Encaminhar propostas didático-pedagógicas,  ao corpo docente, relativas ao conteúdo exposto no Material Digital, Aula 16,  2ª série, 4º bimestre. </a:t>
            </a:r>
            <a:endParaRPr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3815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ts val="2000"/>
              <a:buFont typeface="Verdana"/>
              <a:buAutoNum type="arabicPeriod"/>
            </a:pPr>
            <a:r>
              <a:rPr lang="pt-BR" sz="1400" b="1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Escopo-sequência: </a:t>
            </a:r>
            <a:r>
              <a:rPr lang="pt-BR" sz="1400" b="1" u="sng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Escopo-sequência</a:t>
            </a:r>
            <a:endParaRPr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3815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ts val="2000"/>
              <a:buFont typeface="Verdana"/>
              <a:buAutoNum type="arabicPeriod"/>
            </a:pPr>
            <a:r>
              <a:rPr lang="pt-BR" sz="1400" b="1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Habilidade</a:t>
            </a:r>
            <a:r>
              <a:rPr lang="pt-BR" sz="14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pt-BR" sz="1400" dirty="0">
                <a:solidFill>
                  <a:schemeClr val="dk1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(EM13MAT505) Resolver problemas de </a:t>
            </a:r>
            <a:r>
              <a:rPr lang="pt-BR" sz="1400" dirty="0" err="1">
                <a:solidFill>
                  <a:schemeClr val="dk1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ladrilhamento</a:t>
            </a:r>
            <a:r>
              <a:rPr lang="pt-BR" sz="1400" dirty="0">
                <a:solidFill>
                  <a:schemeClr val="dk1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do plano, com ou sem apoio de aplicativos de geometria dinâmica, para conjecturar a respeito dos tipos de composição de polígonos que podem ser utilizados em </a:t>
            </a:r>
            <a:r>
              <a:rPr lang="pt-BR" sz="1400" dirty="0" err="1">
                <a:solidFill>
                  <a:schemeClr val="dk1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ladrilhamento</a:t>
            </a:r>
            <a:r>
              <a:rPr lang="pt-BR" sz="1400" dirty="0">
                <a:solidFill>
                  <a:schemeClr val="dk1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, com generalização de padrões observados.</a:t>
            </a:r>
            <a:endParaRPr sz="14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  <a:p>
            <a:pPr marL="457200" indent="-43815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ts val="2000"/>
              <a:buFont typeface="Verdana"/>
              <a:buAutoNum type="arabicPeriod"/>
            </a:pPr>
            <a:r>
              <a:rPr lang="pt-BR" sz="1400" b="1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Referência ao Aprender Sempre</a:t>
            </a:r>
            <a:r>
              <a:rPr lang="pt-BR" sz="1400" b="1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: </a:t>
            </a:r>
            <a:r>
              <a:rPr lang="pt-BR" sz="14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Sequência de Atividades 6 - Aulas 3 e 4.</a:t>
            </a:r>
            <a:endParaRPr sz="14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SzPts val="2700"/>
            </a:pPr>
            <a:endParaRPr sz="14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</p:txBody>
      </p:sp>
      <p:pic>
        <p:nvPicPr>
          <p:cNvPr id="884" name="Google Shape;884;g2d469c75e4c_0_20" descr="Currículo Paulista | Secretaria da Educação do Estado de São Paul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0312" y="207078"/>
            <a:ext cx="1425688" cy="41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g2d469c75e4c_0_20" descr="Texto&#10;&#10;Descrição gerad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3780" y="4610694"/>
            <a:ext cx="1329089" cy="285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3DE03EB-96F7-C0A2-0C72-097543DE2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942" y="514605"/>
            <a:ext cx="453284" cy="453284"/>
          </a:xfrm>
          <a:prstGeom prst="rect">
            <a:avLst/>
          </a:prstGeom>
        </p:spPr>
      </p:pic>
      <p:sp>
        <p:nvSpPr>
          <p:cNvPr id="3" name="Elipse 25">
            <a:extLst>
              <a:ext uri="{FF2B5EF4-FFF2-40B4-BE49-F238E27FC236}">
                <a16:creationId xmlns:a16="http://schemas.microsoft.com/office/drawing/2014/main" id="{08C51D63-3D59-34F0-6CB2-27F164D88902}"/>
              </a:ext>
            </a:extLst>
          </p:cNvPr>
          <p:cNvSpPr/>
          <p:nvPr/>
        </p:nvSpPr>
        <p:spPr>
          <a:xfrm>
            <a:off x="489652" y="411510"/>
            <a:ext cx="675864" cy="659474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4E9B2B6B-7DFA-A8B4-4610-F7BDACC2F74E}"/>
              </a:ext>
            </a:extLst>
          </p:cNvPr>
          <p:cNvSpPr txBox="1"/>
          <p:nvPr/>
        </p:nvSpPr>
        <p:spPr>
          <a:xfrm>
            <a:off x="1434834" y="195486"/>
            <a:ext cx="5585438" cy="731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26"/>
              </a:lnSpc>
            </a:pPr>
            <a:r>
              <a:rPr lang="en-US" sz="2400" b="1" spc="527">
                <a:solidFill>
                  <a:srgbClr val="145D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 DA ATPC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3"/>
          <p:cNvSpPr txBox="1">
            <a:spLocks noGrp="1"/>
          </p:cNvSpPr>
          <p:nvPr>
            <p:ph type="body" idx="1"/>
          </p:nvPr>
        </p:nvSpPr>
        <p:spPr>
          <a:xfrm>
            <a:off x="484638" y="897950"/>
            <a:ext cx="3885374" cy="2574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257175" indent="-257175">
              <a:buClr>
                <a:srgbClr val="7CCCCE"/>
              </a:buClr>
              <a:buFont typeface="Arial"/>
              <a:buChar char="●"/>
            </a:pPr>
            <a:r>
              <a:rPr lang="pt-BR"/>
              <a:t>O centro O e o raio r da circunferência na qual o polígono regular está inscrito são denominados, respectivamente, </a:t>
            </a:r>
            <a:r>
              <a:rPr lang="pt-BR" b="1"/>
              <a:t>centro</a:t>
            </a:r>
            <a:r>
              <a:rPr lang="pt-BR"/>
              <a:t> e </a:t>
            </a:r>
            <a:r>
              <a:rPr lang="pt-BR" b="1"/>
              <a:t>raio</a:t>
            </a:r>
            <a:r>
              <a:rPr lang="pt-BR"/>
              <a:t> do polígono. </a:t>
            </a:r>
            <a:endParaRPr/>
          </a:p>
          <a:p>
            <a:pPr marL="257175" indent="-180975">
              <a:spcBef>
                <a:spcPts val="450"/>
              </a:spcBef>
              <a:buClr>
                <a:srgbClr val="7CCCCE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75" indent="-257175">
              <a:spcBef>
                <a:spcPts val="450"/>
              </a:spcBef>
              <a:buClr>
                <a:srgbClr val="7CCCCE"/>
              </a:buClr>
              <a:buFont typeface="Arial"/>
              <a:buChar char="●"/>
            </a:pPr>
            <a:r>
              <a:rPr lang="pt-BR"/>
              <a:t>O </a:t>
            </a:r>
            <a:r>
              <a:rPr lang="pt-BR" b="1"/>
              <a:t>segmento de reta </a:t>
            </a:r>
            <a:r>
              <a:rPr lang="pt-BR"/>
              <a:t>OM</a:t>
            </a:r>
            <a:r>
              <a:rPr lang="pt-BR" b="1"/>
              <a:t> </a:t>
            </a:r>
            <a:r>
              <a:rPr lang="pt-BR"/>
              <a:t>do centro O até o ponto médio M de um lado do polígono regular denomina-se </a:t>
            </a:r>
            <a:r>
              <a:rPr lang="pt-BR" b="1"/>
              <a:t>apótema </a:t>
            </a:r>
            <a:r>
              <a:rPr lang="pt-BR"/>
              <a:t>do polígono.</a:t>
            </a:r>
            <a:endParaRPr/>
          </a:p>
          <a:p>
            <a:pPr marL="257175" indent="-180975">
              <a:spcBef>
                <a:spcPts val="450"/>
              </a:spcBef>
              <a:buClr>
                <a:srgbClr val="7CCCCE"/>
              </a:buClr>
            </a:pPr>
            <a:endParaRPr/>
          </a:p>
          <a:p>
            <a:pPr marL="257175" indent="-257175">
              <a:spcBef>
                <a:spcPts val="450"/>
              </a:spcBef>
              <a:buClr>
                <a:srgbClr val="7CCCCE"/>
              </a:buClr>
              <a:buFont typeface="Arial"/>
              <a:buChar char="●"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apótema é </a:t>
            </a:r>
            <a:r>
              <a:rPr lang="pt-BR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perpendicular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ao lado AB.</a:t>
            </a:r>
            <a:r>
              <a:rPr lang="pt-BR"/>
              <a:t>  </a:t>
            </a:r>
            <a:endParaRPr/>
          </a:p>
          <a:p>
            <a:pPr marL="257175" indent="-180975">
              <a:spcBef>
                <a:spcPts val="450"/>
              </a:spcBef>
              <a:spcAft>
                <a:spcPts val="450"/>
              </a:spcAft>
              <a:buClr>
                <a:srgbClr val="7CCCCE"/>
              </a:buClr>
            </a:pPr>
            <a:endParaRPr/>
          </a:p>
        </p:txBody>
      </p:sp>
      <p:sp>
        <p:nvSpPr>
          <p:cNvPr id="1121" name="Google Shape;1121;p13"/>
          <p:cNvSpPr txBox="1">
            <a:spLocks noGrp="1"/>
          </p:cNvSpPr>
          <p:nvPr>
            <p:ph type="title"/>
          </p:nvPr>
        </p:nvSpPr>
        <p:spPr>
          <a:xfrm>
            <a:off x="420723" y="537973"/>
            <a:ext cx="5415237" cy="316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0" rIns="0" bIns="0" anchor="t" anchorCtr="0">
            <a:noAutofit/>
          </a:bodyPr>
          <a:lstStyle/>
          <a:p>
            <a:r>
              <a:rPr lang="pt-BR"/>
              <a:t>Polígono regular inscrito em uma circunferência</a:t>
            </a:r>
            <a:br>
              <a:rPr lang="pt-BR"/>
            </a:br>
            <a:endParaRPr/>
          </a:p>
        </p:txBody>
      </p:sp>
      <p:sp>
        <p:nvSpPr>
          <p:cNvPr id="1122" name="Google Shape;1122;p13"/>
          <p:cNvSpPr txBox="1">
            <a:spLocks noGrp="1"/>
          </p:cNvSpPr>
          <p:nvPr>
            <p:ph type="subTitle" idx="2"/>
          </p:nvPr>
        </p:nvSpPr>
        <p:spPr>
          <a:xfrm>
            <a:off x="420723" y="68788"/>
            <a:ext cx="1900913" cy="316804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162000" tIns="54000" rIns="162000" bIns="54000" anchor="ctr" anchorCtr="0">
            <a:spAutoFit/>
          </a:bodyPr>
          <a:lstStyle/>
          <a:p>
            <a:pPr marL="171450" indent="-171450"/>
            <a:r>
              <a:rPr lang="pt-BR"/>
              <a:t>Foco no conteúdo</a:t>
            </a:r>
            <a:endParaRPr/>
          </a:p>
        </p:txBody>
      </p:sp>
      <p:grpSp>
        <p:nvGrpSpPr>
          <p:cNvPr id="1123" name="Google Shape;1123;p13"/>
          <p:cNvGrpSpPr/>
          <p:nvPr/>
        </p:nvGrpSpPr>
        <p:grpSpPr>
          <a:xfrm>
            <a:off x="7045858" y="122408"/>
            <a:ext cx="1557599" cy="378000"/>
            <a:chOff x="659657" y="1144948"/>
            <a:chExt cx="2368766" cy="574855"/>
          </a:xfrm>
        </p:grpSpPr>
        <p:sp>
          <p:nvSpPr>
            <p:cNvPr id="1124" name="Google Shape;1124;p13"/>
            <p:cNvSpPr/>
            <p:nvPr/>
          </p:nvSpPr>
          <p:spPr>
            <a:xfrm>
              <a:off x="1144556" y="1307930"/>
              <a:ext cx="1883867" cy="279023"/>
            </a:xfrm>
            <a:custGeom>
              <a:avLst/>
              <a:gdLst/>
              <a:ahLst/>
              <a:cxnLst/>
              <a:rect l="l" t="t" r="r" b="b"/>
              <a:pathLst>
                <a:path w="2305169" h="299463" extrusionOk="0">
                  <a:moveTo>
                    <a:pt x="2159779" y="299463"/>
                  </a:moveTo>
                  <a:lnTo>
                    <a:pt x="0" y="299463"/>
                  </a:lnTo>
                  <a:lnTo>
                    <a:pt x="0" y="0"/>
                  </a:lnTo>
                  <a:lnTo>
                    <a:pt x="2305170" y="0"/>
                  </a:lnTo>
                  <a:lnTo>
                    <a:pt x="2159779" y="299463"/>
                  </a:lnTo>
                  <a:close/>
                </a:path>
              </a:pathLst>
            </a:custGeom>
            <a:solidFill>
              <a:srgbClr val="F43434"/>
            </a:solidFill>
            <a:ln>
              <a:noFill/>
            </a:ln>
          </p:spPr>
          <p:txBody>
            <a:bodyPr spcFirstLastPara="1" wrap="square" lIns="162000" tIns="34275" rIns="135000" bIns="34275" anchor="ctr" anchorCtr="0">
              <a:noAutofit/>
            </a:bodyPr>
            <a:lstStyle/>
            <a:p>
              <a:r>
                <a:rPr lang="pt-BR" sz="1200" b="1">
                  <a:solidFill>
                    <a:schemeClr val="lt1"/>
                  </a:solidFill>
                </a:rPr>
                <a:t>5 MINUTOS</a:t>
              </a:r>
              <a:endParaRPr sz="788"/>
            </a:p>
          </p:txBody>
        </p:sp>
        <p:pic>
          <p:nvPicPr>
            <p:cNvPr id="1125" name="Google Shape;1125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9657" y="1144948"/>
              <a:ext cx="574855" cy="5748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6" name="Google Shape;1126;p13"/>
          <p:cNvSpPr txBox="1"/>
          <p:nvPr/>
        </p:nvSpPr>
        <p:spPr>
          <a:xfrm>
            <a:off x="651622" y="3987794"/>
            <a:ext cx="3208811" cy="797190"/>
          </a:xfrm>
          <a:prstGeom prst="rect">
            <a:avLst/>
          </a:prstGeom>
          <a:solidFill>
            <a:srgbClr val="E9D7E8"/>
          </a:solidFill>
          <a:ln>
            <a:noFill/>
          </a:ln>
        </p:spPr>
        <p:txBody>
          <a:bodyPr spcFirstLastPara="1" wrap="square" lIns="189000" tIns="189000" rIns="108000" bIns="189000" anchor="t" anchorCtr="0">
            <a:spAutoFit/>
          </a:bodyPr>
          <a:lstStyle/>
          <a:p>
            <a:r>
              <a:rPr lang="pt-BR" sz="1350"/>
              <a:t>Geralmente, identificamos a medida do </a:t>
            </a:r>
            <a:r>
              <a:rPr lang="pt-BR" sz="1350" b="1">
                <a:solidFill>
                  <a:schemeClr val="dk1"/>
                </a:solidFill>
              </a:rPr>
              <a:t>apótema</a:t>
            </a:r>
            <a:r>
              <a:rPr lang="pt-BR" sz="1350"/>
              <a:t> usando a letra </a:t>
            </a:r>
            <a:r>
              <a:rPr lang="pt-BR" sz="1350" b="1"/>
              <a:t>a</a:t>
            </a:r>
            <a:r>
              <a:rPr lang="pt-BR" sz="1350"/>
              <a:t>.</a:t>
            </a:r>
            <a:endParaRPr sz="788"/>
          </a:p>
        </p:txBody>
      </p:sp>
      <p:pic>
        <p:nvPicPr>
          <p:cNvPr id="1127" name="Google Shape;1127;p13" descr="Gráfico, Gráfico de pizza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8777" y="850022"/>
            <a:ext cx="2565304" cy="2390556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13"/>
          <p:cNvSpPr txBox="1"/>
          <p:nvPr/>
        </p:nvSpPr>
        <p:spPr>
          <a:xfrm>
            <a:off x="5109908" y="3472402"/>
            <a:ext cx="3542419" cy="1004939"/>
          </a:xfrm>
          <a:prstGeom prst="rect">
            <a:avLst/>
          </a:prstGeom>
          <a:solidFill>
            <a:srgbClr val="DFF5F2"/>
          </a:solidFill>
          <a:ln>
            <a:noFill/>
          </a:ln>
        </p:spPr>
        <p:txBody>
          <a:bodyPr spcFirstLastPara="1" wrap="square" lIns="189000" tIns="189000" rIns="108000" bIns="189000" anchor="t" anchorCtr="0">
            <a:spAutoFit/>
          </a:bodyPr>
          <a:lstStyle/>
          <a:p>
            <a:r>
              <a:rPr lang="pt-BR" sz="1350"/>
              <a:t>No hexágono regular, qual é a relação entre a medida do lado do polígono e o raio da circunferência?</a:t>
            </a:r>
            <a:endParaRPr sz="788"/>
          </a:p>
        </p:txBody>
      </p:sp>
      <p:cxnSp>
        <p:nvCxnSpPr>
          <p:cNvPr id="1129" name="Google Shape;1129;p13"/>
          <p:cNvCxnSpPr/>
          <p:nvPr/>
        </p:nvCxnSpPr>
        <p:spPr>
          <a:xfrm>
            <a:off x="4374647" y="985640"/>
            <a:ext cx="0" cy="375871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30" name="Google Shape;1130;p13"/>
          <p:cNvGrpSpPr/>
          <p:nvPr/>
        </p:nvGrpSpPr>
        <p:grpSpPr>
          <a:xfrm>
            <a:off x="2575038" y="3751538"/>
            <a:ext cx="1398698" cy="432000"/>
            <a:chOff x="9758736" y="2630826"/>
            <a:chExt cx="1718989" cy="576000"/>
          </a:xfrm>
        </p:grpSpPr>
        <p:sp>
          <p:nvSpPr>
            <p:cNvPr id="1131" name="Google Shape;1131;p13"/>
            <p:cNvSpPr/>
            <p:nvPr/>
          </p:nvSpPr>
          <p:spPr>
            <a:xfrm>
              <a:off x="9758736" y="2755295"/>
              <a:ext cx="1430415" cy="327060"/>
            </a:xfrm>
            <a:prstGeom prst="roundRect">
              <a:avLst>
                <a:gd name="adj" fmla="val 11768"/>
              </a:avLst>
            </a:prstGeom>
            <a:solidFill>
              <a:srgbClr val="E9D7E8"/>
            </a:solidFill>
            <a:ln w="38100" cap="flat" cmpd="sng">
              <a:solidFill>
                <a:srgbClr val="AB6CA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0500" tIns="40500" rIns="270000" bIns="27000" anchor="ctr" anchorCtr="0">
              <a:spAutoFit/>
            </a:bodyPr>
            <a:lstStyle/>
            <a:p>
              <a:pPr algn="r"/>
              <a:r>
                <a:rPr lang="pt-BR" b="1">
                  <a:solidFill>
                    <a:srgbClr val="AB6CA9"/>
                  </a:solidFill>
                  <a:latin typeface="Saira SemiBold"/>
                  <a:ea typeface="Saira SemiBold"/>
                  <a:cs typeface="Saira SemiBold"/>
                  <a:sym typeface="Saira SemiBold"/>
                </a:rPr>
                <a:t>FICA A DICA</a:t>
              </a:r>
              <a:endParaRPr sz="788"/>
            </a:p>
          </p:txBody>
        </p:sp>
        <p:pic>
          <p:nvPicPr>
            <p:cNvPr id="1132" name="Google Shape;1132;p13" descr="Desenho de placa de sinalização de trânsito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901725" y="2630826"/>
              <a:ext cx="576000" cy="576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3" name="Google Shape;1133;p13"/>
          <p:cNvGrpSpPr/>
          <p:nvPr/>
        </p:nvGrpSpPr>
        <p:grpSpPr>
          <a:xfrm>
            <a:off x="7265114" y="3206423"/>
            <a:ext cx="1553438" cy="432000"/>
            <a:chOff x="839592" y="1535875"/>
            <a:chExt cx="2071250" cy="576000"/>
          </a:xfrm>
        </p:grpSpPr>
        <p:sp>
          <p:nvSpPr>
            <p:cNvPr id="1134" name="Google Shape;1134;p13"/>
            <p:cNvSpPr/>
            <p:nvPr/>
          </p:nvSpPr>
          <p:spPr>
            <a:xfrm>
              <a:off x="839592" y="1659770"/>
              <a:ext cx="1783250" cy="327060"/>
            </a:xfrm>
            <a:prstGeom prst="roundRect">
              <a:avLst>
                <a:gd name="adj" fmla="val 11768"/>
              </a:avLst>
            </a:prstGeom>
            <a:solidFill>
              <a:srgbClr val="DFF5F2"/>
            </a:solidFill>
            <a:ln w="38100" cap="flat" cmpd="sng">
              <a:solidFill>
                <a:srgbClr val="00C1AA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0500" tIns="40500" rIns="270000" bIns="27000" anchor="ctr" anchorCtr="0">
              <a:spAutoFit/>
            </a:bodyPr>
            <a:lstStyle/>
            <a:p>
              <a:pPr algn="r"/>
              <a:r>
                <a:rPr lang="pt-BR" b="1">
                  <a:solidFill>
                    <a:srgbClr val="00C1AA"/>
                  </a:solidFill>
                  <a:latin typeface="Saira SemiBold"/>
                  <a:ea typeface="Saira SemiBold"/>
                  <a:cs typeface="Saira SemiBold"/>
                  <a:sym typeface="Saira SemiBold"/>
                </a:rPr>
                <a:t>PARA REFLETIR</a:t>
              </a:r>
              <a:endParaRPr b="1">
                <a:solidFill>
                  <a:srgbClr val="00C1AA"/>
                </a:solidFill>
                <a:latin typeface="Saira SemiBold"/>
                <a:ea typeface="Saira SemiBold"/>
                <a:cs typeface="Saira SemiBold"/>
                <a:sym typeface="Saira SemiBold"/>
              </a:endParaRPr>
            </a:p>
          </p:txBody>
        </p:sp>
        <p:pic>
          <p:nvPicPr>
            <p:cNvPr id="1135" name="Google Shape;1135;p13" descr="Forma, Círculo&#10;&#10;Descrição gerada automaticament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334842" y="1535875"/>
              <a:ext cx="576000" cy="576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6" name="Google Shape;1136;p13"/>
          <p:cNvGrpSpPr/>
          <p:nvPr/>
        </p:nvGrpSpPr>
        <p:grpSpPr>
          <a:xfrm>
            <a:off x="7751218" y="4723238"/>
            <a:ext cx="1003016" cy="194666"/>
            <a:chOff x="10401299" y="6598445"/>
            <a:chExt cx="1337355" cy="259554"/>
          </a:xfrm>
        </p:grpSpPr>
        <p:sp>
          <p:nvSpPr>
            <p:cNvPr id="1137" name="Google Shape;1137;p13"/>
            <p:cNvSpPr/>
            <p:nvPr/>
          </p:nvSpPr>
          <p:spPr>
            <a:xfrm>
              <a:off x="10401299" y="6598445"/>
              <a:ext cx="1337355" cy="25955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488C4"/>
            </a:solidFill>
            <a:ln>
              <a:noFill/>
            </a:ln>
          </p:spPr>
          <p:txBody>
            <a:bodyPr spcFirstLastPara="1" wrap="square" lIns="108000" tIns="34275" rIns="68569" bIns="81000" anchor="ctr" anchorCtr="0">
              <a:noAutofit/>
            </a:bodyPr>
            <a:lstStyle/>
            <a:p>
              <a:r>
                <a:rPr lang="pt-BR" sz="900" b="1">
                  <a:solidFill>
                    <a:schemeClr val="lt1"/>
                  </a:solidFill>
                </a:rPr>
                <a:t>CONTINUA</a:t>
              </a:r>
              <a:endParaRPr b="1">
                <a:solidFill>
                  <a:schemeClr val="lt1"/>
                </a:solidFill>
              </a:endParaRPr>
            </a:p>
          </p:txBody>
        </p:sp>
        <p:cxnSp>
          <p:nvCxnSpPr>
            <p:cNvPr id="1138" name="Google Shape;1138;p13"/>
            <p:cNvCxnSpPr/>
            <p:nvPr/>
          </p:nvCxnSpPr>
          <p:spPr>
            <a:xfrm rot="10800000">
              <a:off x="11552213" y="6668095"/>
              <a:ext cx="0" cy="120253"/>
            </a:xfrm>
            <a:prstGeom prst="straightConnector1">
              <a:avLst/>
            </a:prstGeom>
            <a:noFill/>
            <a:ln w="19050" cap="rnd" cmpd="sng">
              <a:solidFill>
                <a:schemeClr val="lt1"/>
              </a:solidFill>
              <a:prstDash val="solid"/>
              <a:miter lim="800000"/>
              <a:headEnd type="none" w="med" len="med"/>
              <a:tailEnd type="stealth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g2d4cb7a0eb7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108" y="1152046"/>
            <a:ext cx="5955918" cy="3350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g2d4cb7a0eb7_0_69" descr="Currículo Paulista | Secretaria da Educação do Estado de São Paul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08908" y="204786"/>
            <a:ext cx="1425688" cy="41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43;g2d469c75e4c_0_495" descr="Texto&#10;&#10;Descrição gerada automaticamente">
            <a:extLst>
              <a:ext uri="{FF2B5EF4-FFF2-40B4-BE49-F238E27FC236}">
                <a16:creationId xmlns:a16="http://schemas.microsoft.com/office/drawing/2014/main" id="{D91EBCFC-7036-7861-AF6F-C3813945F95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3780" y="4610694"/>
            <a:ext cx="1329089" cy="28574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BA596382-55AA-63F8-2F1E-9F9A6ED6B392}"/>
              </a:ext>
            </a:extLst>
          </p:cNvPr>
          <p:cNvSpPr txBox="1"/>
          <p:nvPr/>
        </p:nvSpPr>
        <p:spPr>
          <a:xfrm>
            <a:off x="1547664" y="252826"/>
            <a:ext cx="6929782" cy="732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26"/>
              </a:lnSpc>
            </a:pPr>
            <a:r>
              <a:rPr lang="en-US" sz="2600" b="1" spc="527">
                <a:solidFill>
                  <a:srgbClr val="145D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FICA A DICA, PROFESSOR!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ECE8EE7-9885-2E78-B488-8C44B80F2F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547" y="512732"/>
            <a:ext cx="460368" cy="460368"/>
          </a:xfrm>
          <a:prstGeom prst="rect">
            <a:avLst/>
          </a:prstGeom>
        </p:spPr>
      </p:pic>
      <p:sp>
        <p:nvSpPr>
          <p:cNvPr id="5" name="Elipse 9">
            <a:extLst>
              <a:ext uri="{FF2B5EF4-FFF2-40B4-BE49-F238E27FC236}">
                <a16:creationId xmlns:a16="http://schemas.microsoft.com/office/drawing/2014/main" id="{1C5A5179-9F86-223F-D4C7-BA09A42DFC35}"/>
              </a:ext>
            </a:extLst>
          </p:cNvPr>
          <p:cNvSpPr/>
          <p:nvPr/>
        </p:nvSpPr>
        <p:spPr>
          <a:xfrm>
            <a:off x="489652" y="411510"/>
            <a:ext cx="675864" cy="659474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4"/>
          <p:cNvSpPr txBox="1">
            <a:spLocks noGrp="1"/>
          </p:cNvSpPr>
          <p:nvPr>
            <p:ph type="title"/>
          </p:nvPr>
        </p:nvSpPr>
        <p:spPr>
          <a:xfrm>
            <a:off x="420723" y="738678"/>
            <a:ext cx="7808943" cy="30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0" rIns="0" bIns="0" anchor="t" anchorCtr="0">
            <a:noAutofit/>
          </a:bodyPr>
          <a:lstStyle/>
          <a:p>
            <a:r>
              <a:rPr lang="pt-BR"/>
              <a:t>Cálculo do apótema (a) de um hexágono regular em função do lado (L)</a:t>
            </a:r>
            <a:endParaRPr/>
          </a:p>
        </p:txBody>
      </p:sp>
      <p:sp>
        <p:nvSpPr>
          <p:cNvPr id="1154" name="Google Shape;1154;p14"/>
          <p:cNvSpPr txBox="1">
            <a:spLocks noGrp="1"/>
          </p:cNvSpPr>
          <p:nvPr>
            <p:ph type="body" idx="1"/>
          </p:nvPr>
        </p:nvSpPr>
        <p:spPr>
          <a:xfrm>
            <a:off x="440922" y="1095271"/>
            <a:ext cx="4242591" cy="116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450"/>
              </a:spcAft>
              <a:buClr>
                <a:srgbClr val="7CCCCE"/>
              </a:buClr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Quando dividimos o hexágono regular em triângulos, obtemos seis triângulos equiláteros, pois o ângulo central é de 60º e os lados OA e OB são iguais ao raio. Desse modo, r = L.</a:t>
            </a:r>
            <a:endParaRPr/>
          </a:p>
        </p:txBody>
      </p:sp>
      <p:sp>
        <p:nvSpPr>
          <p:cNvPr id="1155" name="Google Shape;1155;p14"/>
          <p:cNvSpPr txBox="1">
            <a:spLocks noGrp="1"/>
          </p:cNvSpPr>
          <p:nvPr>
            <p:ph type="body" idx="2"/>
          </p:nvPr>
        </p:nvSpPr>
        <p:spPr>
          <a:xfrm>
            <a:off x="4846322" y="1044569"/>
            <a:ext cx="3757275" cy="18200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336" b="-23057"/>
            </a:stretch>
          </a:blip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450"/>
              </a:spcAft>
            </a:pPr>
            <a:r>
              <a:rPr lang="pt-BR"/>
              <a:t> </a:t>
            </a:r>
            <a:endParaRPr/>
          </a:p>
        </p:txBody>
      </p:sp>
      <p:sp>
        <p:nvSpPr>
          <p:cNvPr id="1156" name="Google Shape;1156;p14"/>
          <p:cNvSpPr txBox="1">
            <a:spLocks noGrp="1"/>
          </p:cNvSpPr>
          <p:nvPr>
            <p:ph type="subTitle" idx="3"/>
          </p:nvPr>
        </p:nvSpPr>
        <p:spPr>
          <a:xfrm>
            <a:off x="420732" y="68792"/>
            <a:ext cx="1973250" cy="316804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162000" tIns="54000" rIns="162000" bIns="54000" anchor="ctr" anchorCtr="0">
            <a:spAutoFit/>
          </a:bodyPr>
          <a:lstStyle/>
          <a:p>
            <a:pPr marL="171450" indent="-171450"/>
            <a:r>
              <a:rPr lang="pt-BR"/>
              <a:t>Foco no conteúdo</a:t>
            </a:r>
            <a:endParaRPr/>
          </a:p>
        </p:txBody>
      </p:sp>
      <p:grpSp>
        <p:nvGrpSpPr>
          <p:cNvPr id="1157" name="Google Shape;1157;p14"/>
          <p:cNvGrpSpPr/>
          <p:nvPr/>
        </p:nvGrpSpPr>
        <p:grpSpPr>
          <a:xfrm>
            <a:off x="7045858" y="122408"/>
            <a:ext cx="1557599" cy="378000"/>
            <a:chOff x="659657" y="1144948"/>
            <a:chExt cx="2368766" cy="574855"/>
          </a:xfrm>
        </p:grpSpPr>
        <p:sp>
          <p:nvSpPr>
            <p:cNvPr id="1158" name="Google Shape;1158;p14"/>
            <p:cNvSpPr/>
            <p:nvPr/>
          </p:nvSpPr>
          <p:spPr>
            <a:xfrm>
              <a:off x="1144556" y="1307930"/>
              <a:ext cx="1883867" cy="279023"/>
            </a:xfrm>
            <a:custGeom>
              <a:avLst/>
              <a:gdLst/>
              <a:ahLst/>
              <a:cxnLst/>
              <a:rect l="l" t="t" r="r" b="b"/>
              <a:pathLst>
                <a:path w="2305169" h="299463" extrusionOk="0">
                  <a:moveTo>
                    <a:pt x="2159779" y="299463"/>
                  </a:moveTo>
                  <a:lnTo>
                    <a:pt x="0" y="299463"/>
                  </a:lnTo>
                  <a:lnTo>
                    <a:pt x="0" y="0"/>
                  </a:lnTo>
                  <a:lnTo>
                    <a:pt x="2305170" y="0"/>
                  </a:lnTo>
                  <a:lnTo>
                    <a:pt x="2159779" y="299463"/>
                  </a:lnTo>
                  <a:close/>
                </a:path>
              </a:pathLst>
            </a:custGeom>
            <a:solidFill>
              <a:srgbClr val="F43434"/>
            </a:solidFill>
            <a:ln>
              <a:noFill/>
            </a:ln>
          </p:spPr>
          <p:txBody>
            <a:bodyPr spcFirstLastPara="1" wrap="square" lIns="162000" tIns="34275" rIns="135000" bIns="34275" anchor="ctr" anchorCtr="0">
              <a:noAutofit/>
            </a:bodyPr>
            <a:lstStyle/>
            <a:p>
              <a:r>
                <a:rPr lang="pt-BR" sz="1200" b="1">
                  <a:solidFill>
                    <a:schemeClr val="lt1"/>
                  </a:solidFill>
                </a:rPr>
                <a:t>5 MINUTOS</a:t>
              </a:r>
              <a:endParaRPr sz="788"/>
            </a:p>
          </p:txBody>
        </p:sp>
        <p:pic>
          <p:nvPicPr>
            <p:cNvPr id="1159" name="Google Shape;1159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9657" y="1144948"/>
              <a:ext cx="574855" cy="574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0" name="Google Shape;1160;p14"/>
          <p:cNvGrpSpPr/>
          <p:nvPr/>
        </p:nvGrpSpPr>
        <p:grpSpPr>
          <a:xfrm>
            <a:off x="4683514" y="104075"/>
            <a:ext cx="2202683" cy="432000"/>
            <a:chOff x="8656205" y="1969529"/>
            <a:chExt cx="2812682" cy="576000"/>
          </a:xfrm>
        </p:grpSpPr>
        <p:sp>
          <p:nvSpPr>
            <p:cNvPr id="1161" name="Google Shape;1161;p14"/>
            <p:cNvSpPr/>
            <p:nvPr/>
          </p:nvSpPr>
          <p:spPr>
            <a:xfrm>
              <a:off x="8656205" y="2093998"/>
              <a:ext cx="2527968" cy="327060"/>
            </a:xfrm>
            <a:prstGeom prst="roundRect">
              <a:avLst>
                <a:gd name="adj" fmla="val 11768"/>
              </a:avLst>
            </a:prstGeom>
            <a:solidFill>
              <a:srgbClr val="E9D7E8"/>
            </a:solidFill>
            <a:ln w="38100" cap="flat" cmpd="sng">
              <a:solidFill>
                <a:srgbClr val="AB6CA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0500" tIns="40500" rIns="297000" bIns="27000" anchor="ctr" anchorCtr="0">
              <a:spAutoFit/>
            </a:bodyPr>
            <a:lstStyle/>
            <a:p>
              <a:pPr algn="r"/>
              <a:r>
                <a:rPr lang="pt-BR" b="1">
                  <a:solidFill>
                    <a:srgbClr val="AB6CA9"/>
                  </a:solidFill>
                  <a:latin typeface="Saira SemiBold"/>
                  <a:ea typeface="Saira SemiBold"/>
                  <a:cs typeface="Saira SemiBold"/>
                  <a:sym typeface="Saira SemiBold"/>
                </a:rPr>
                <a:t>DE OLHO NO MODELO</a:t>
              </a:r>
              <a:endParaRPr sz="788"/>
            </a:p>
          </p:txBody>
        </p:sp>
        <p:pic>
          <p:nvPicPr>
            <p:cNvPr id="1162" name="Google Shape;1162;p14" descr="Uma imagem contendo Círculo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892887" y="1969529"/>
              <a:ext cx="576000" cy="576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63" name="Google Shape;1163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9848" y="2306558"/>
            <a:ext cx="2824739" cy="26678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4" name="Google Shape;1164;p14"/>
          <p:cNvCxnSpPr/>
          <p:nvPr/>
        </p:nvCxnSpPr>
        <p:spPr>
          <a:xfrm>
            <a:off x="4747847" y="1094789"/>
            <a:ext cx="0" cy="374266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5" name="Google Shape;1165;p14"/>
          <p:cNvSpPr txBox="1"/>
          <p:nvPr/>
        </p:nvSpPr>
        <p:spPr>
          <a:xfrm>
            <a:off x="5007605" y="3624769"/>
            <a:ext cx="3757178" cy="1212688"/>
          </a:xfrm>
          <a:prstGeom prst="rect">
            <a:avLst/>
          </a:prstGeom>
          <a:solidFill>
            <a:srgbClr val="E9D7E8"/>
          </a:solidFill>
          <a:ln>
            <a:noFill/>
          </a:ln>
        </p:spPr>
        <p:txBody>
          <a:bodyPr spcFirstLastPara="1" wrap="square" lIns="189000" tIns="189000" rIns="108000" bIns="189000" anchor="t" anchorCtr="0">
            <a:spAutoFit/>
          </a:bodyPr>
          <a:lstStyle/>
          <a:p>
            <a:r>
              <a:rPr lang="pt-BR" sz="1350"/>
              <a:t>No triângulo isósceles (consequentemente, no equilátero), o segmento da altura coincide com o segmento da mediana. Logo, o apótema divide o lado em duas partes iguais.</a:t>
            </a:r>
            <a:endParaRPr sz="788"/>
          </a:p>
        </p:txBody>
      </p:sp>
      <p:grpSp>
        <p:nvGrpSpPr>
          <p:cNvPr id="1166" name="Google Shape;1166;p14"/>
          <p:cNvGrpSpPr/>
          <p:nvPr/>
        </p:nvGrpSpPr>
        <p:grpSpPr>
          <a:xfrm>
            <a:off x="7585480" y="3397034"/>
            <a:ext cx="1367915" cy="432000"/>
            <a:chOff x="9653839" y="2630826"/>
            <a:chExt cx="1823886" cy="576000"/>
          </a:xfrm>
        </p:grpSpPr>
        <p:sp>
          <p:nvSpPr>
            <p:cNvPr id="1167" name="Google Shape;1167;p14"/>
            <p:cNvSpPr/>
            <p:nvPr/>
          </p:nvSpPr>
          <p:spPr>
            <a:xfrm>
              <a:off x="9653839" y="2755267"/>
              <a:ext cx="1535399" cy="327060"/>
            </a:xfrm>
            <a:prstGeom prst="roundRect">
              <a:avLst>
                <a:gd name="adj" fmla="val 11768"/>
              </a:avLst>
            </a:prstGeom>
            <a:solidFill>
              <a:srgbClr val="E9D7E8"/>
            </a:solidFill>
            <a:ln w="38100" cap="flat" cmpd="sng">
              <a:solidFill>
                <a:srgbClr val="AB6CA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0500" tIns="40500" rIns="270000" bIns="27000" anchor="ctr" anchorCtr="0">
              <a:spAutoFit/>
            </a:bodyPr>
            <a:lstStyle/>
            <a:p>
              <a:pPr algn="r"/>
              <a:r>
                <a:rPr lang="pt-BR" b="1">
                  <a:solidFill>
                    <a:srgbClr val="AB6CA9"/>
                  </a:solidFill>
                  <a:latin typeface="Saira SemiBold"/>
                  <a:ea typeface="Saira SemiBold"/>
                  <a:cs typeface="Saira SemiBold"/>
                  <a:sym typeface="Saira SemiBold"/>
                </a:rPr>
                <a:t>FICA A DICA</a:t>
              </a:r>
              <a:endParaRPr sz="788"/>
            </a:p>
          </p:txBody>
        </p:sp>
        <p:pic>
          <p:nvPicPr>
            <p:cNvPr id="1168" name="Google Shape;1168;p14" descr="Desenho de placa de sinalização de trânsito&#10;&#10;Descrição gerada automaticament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901725" y="2630826"/>
              <a:ext cx="576000" cy="576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69" name="Google Shape;1169;p14"/>
          <p:cNvPicPr preferRelativeResize="0"/>
          <p:nvPr/>
        </p:nvPicPr>
        <p:blipFill rotWithShape="1">
          <a:blip r:embed="rId8">
            <a:alphaModFix/>
          </a:blip>
          <a:srcRect t="26653"/>
          <a:stretch/>
        </p:blipFill>
        <p:spPr>
          <a:xfrm>
            <a:off x="4899694" y="2407595"/>
            <a:ext cx="4053694" cy="88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5"/>
          <p:cNvSpPr txBox="1">
            <a:spLocks noGrp="1"/>
          </p:cNvSpPr>
          <p:nvPr>
            <p:ph type="title"/>
          </p:nvPr>
        </p:nvSpPr>
        <p:spPr>
          <a:xfrm>
            <a:off x="316524" y="727486"/>
            <a:ext cx="8182723" cy="30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0" rIns="0" bIns="0" anchor="t" anchorCtr="0">
            <a:noAutofit/>
          </a:bodyPr>
          <a:lstStyle/>
          <a:p>
            <a:r>
              <a:rPr lang="pt-BR"/>
              <a:t>Cálculo do apótema (a) de um triângulo equilátero em função do lado (L)</a:t>
            </a:r>
            <a:endParaRPr/>
          </a:p>
        </p:txBody>
      </p:sp>
      <p:sp>
        <p:nvSpPr>
          <p:cNvPr id="1175" name="Google Shape;1175;p15"/>
          <p:cNvSpPr txBox="1">
            <a:spLocks noGrp="1"/>
          </p:cNvSpPr>
          <p:nvPr>
            <p:ph type="body" idx="1"/>
          </p:nvPr>
        </p:nvSpPr>
        <p:spPr>
          <a:xfrm>
            <a:off x="316523" y="1110029"/>
            <a:ext cx="3758712" cy="863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450"/>
              </a:spcAft>
            </a:pPr>
            <a:r>
              <a:rPr lang="pt-BR"/>
              <a:t>Seja EGF um triângulo equilátero inscrito em uma circunferência de raio r, como apresentado na figura a seguir:</a:t>
            </a:r>
            <a:endParaRPr/>
          </a:p>
        </p:txBody>
      </p:sp>
      <p:sp>
        <p:nvSpPr>
          <p:cNvPr id="1176" name="Google Shape;1176;p15"/>
          <p:cNvSpPr txBox="1">
            <a:spLocks noGrp="1"/>
          </p:cNvSpPr>
          <p:nvPr>
            <p:ph type="body" idx="2"/>
          </p:nvPr>
        </p:nvSpPr>
        <p:spPr>
          <a:xfrm>
            <a:off x="4240093" y="1110029"/>
            <a:ext cx="4363364" cy="2426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/>
              <a:t>Com base nas informações apresentadas, determine uma expressão algébrica que permita calcular:</a:t>
            </a:r>
            <a:endParaRPr/>
          </a:p>
          <a:p>
            <a:pPr marL="0" indent="0">
              <a:spcBef>
                <a:spcPts val="450"/>
              </a:spcBef>
            </a:pPr>
            <a:endParaRPr/>
          </a:p>
          <a:p>
            <a:pPr marL="0" indent="0">
              <a:spcBef>
                <a:spcPts val="450"/>
              </a:spcBef>
            </a:pPr>
            <a:r>
              <a:rPr lang="pt-BR"/>
              <a:t>A) O lado do triângulo em função do raio da circunferência.</a:t>
            </a:r>
            <a:endParaRPr/>
          </a:p>
          <a:p>
            <a:pPr marL="0" indent="0">
              <a:spcBef>
                <a:spcPts val="450"/>
              </a:spcBef>
            </a:pPr>
            <a:endParaRPr/>
          </a:p>
          <a:p>
            <a:pPr marL="0" indent="0">
              <a:spcBef>
                <a:spcPts val="450"/>
              </a:spcBef>
              <a:spcAft>
                <a:spcPts val="450"/>
              </a:spcAft>
            </a:pPr>
            <a:r>
              <a:rPr lang="pt-BR"/>
              <a:t>B) O apótema do polígono em relação ao raio da circunferência.</a:t>
            </a:r>
            <a:endParaRPr/>
          </a:p>
        </p:txBody>
      </p:sp>
      <p:sp>
        <p:nvSpPr>
          <p:cNvPr id="1177" name="Google Shape;1177;p15"/>
          <p:cNvSpPr txBox="1">
            <a:spLocks noGrp="1"/>
          </p:cNvSpPr>
          <p:nvPr>
            <p:ph type="subTitle" idx="3"/>
          </p:nvPr>
        </p:nvSpPr>
        <p:spPr>
          <a:xfrm>
            <a:off x="420724" y="68788"/>
            <a:ext cx="1243280" cy="316804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162000" tIns="54000" rIns="162000" bIns="54000" anchor="ctr" anchorCtr="0">
            <a:spAutoFit/>
          </a:bodyPr>
          <a:lstStyle/>
          <a:p>
            <a:pPr marL="171450" indent="-171450"/>
            <a:r>
              <a:rPr lang="pt-BR"/>
              <a:t>Na prática</a:t>
            </a:r>
            <a:endParaRPr/>
          </a:p>
        </p:txBody>
      </p:sp>
      <p:grpSp>
        <p:nvGrpSpPr>
          <p:cNvPr id="1178" name="Google Shape;1178;p15"/>
          <p:cNvGrpSpPr/>
          <p:nvPr/>
        </p:nvGrpSpPr>
        <p:grpSpPr>
          <a:xfrm>
            <a:off x="7045858" y="122408"/>
            <a:ext cx="1557599" cy="378000"/>
            <a:chOff x="659657" y="1144948"/>
            <a:chExt cx="2368766" cy="574855"/>
          </a:xfrm>
        </p:grpSpPr>
        <p:sp>
          <p:nvSpPr>
            <p:cNvPr id="1179" name="Google Shape;1179;p15"/>
            <p:cNvSpPr/>
            <p:nvPr/>
          </p:nvSpPr>
          <p:spPr>
            <a:xfrm>
              <a:off x="1144556" y="1307930"/>
              <a:ext cx="1883867" cy="279023"/>
            </a:xfrm>
            <a:custGeom>
              <a:avLst/>
              <a:gdLst/>
              <a:ahLst/>
              <a:cxnLst/>
              <a:rect l="l" t="t" r="r" b="b"/>
              <a:pathLst>
                <a:path w="2305169" h="299463" extrusionOk="0">
                  <a:moveTo>
                    <a:pt x="2159779" y="299463"/>
                  </a:moveTo>
                  <a:lnTo>
                    <a:pt x="0" y="299463"/>
                  </a:lnTo>
                  <a:lnTo>
                    <a:pt x="0" y="0"/>
                  </a:lnTo>
                  <a:lnTo>
                    <a:pt x="2305170" y="0"/>
                  </a:lnTo>
                  <a:lnTo>
                    <a:pt x="2159779" y="299463"/>
                  </a:lnTo>
                  <a:close/>
                </a:path>
              </a:pathLst>
            </a:custGeom>
            <a:solidFill>
              <a:srgbClr val="F43434"/>
            </a:solidFill>
            <a:ln>
              <a:noFill/>
            </a:ln>
          </p:spPr>
          <p:txBody>
            <a:bodyPr spcFirstLastPara="1" wrap="square" lIns="162000" tIns="34275" rIns="135000" bIns="34275" anchor="ctr" anchorCtr="0">
              <a:noAutofit/>
            </a:bodyPr>
            <a:lstStyle/>
            <a:p>
              <a:r>
                <a:rPr lang="pt-BR" sz="1200" b="1">
                  <a:solidFill>
                    <a:schemeClr val="lt1"/>
                  </a:solidFill>
                </a:rPr>
                <a:t>5 MINUTOS</a:t>
              </a:r>
              <a:endParaRPr sz="788"/>
            </a:p>
          </p:txBody>
        </p:sp>
        <p:pic>
          <p:nvPicPr>
            <p:cNvPr id="1180" name="Google Shape;118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9657" y="1144948"/>
              <a:ext cx="574855" cy="57485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81" name="Google Shape;1181;p15"/>
          <p:cNvCxnSpPr/>
          <p:nvPr/>
        </p:nvCxnSpPr>
        <p:spPr>
          <a:xfrm>
            <a:off x="4101613" y="1110029"/>
            <a:ext cx="0" cy="374266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82" name="Google Shape;1182;p15"/>
          <p:cNvGrpSpPr/>
          <p:nvPr/>
        </p:nvGrpSpPr>
        <p:grpSpPr>
          <a:xfrm>
            <a:off x="4789096" y="105743"/>
            <a:ext cx="2029352" cy="431141"/>
            <a:chOff x="9369882" y="2516909"/>
            <a:chExt cx="2624033" cy="574855"/>
          </a:xfrm>
        </p:grpSpPr>
        <p:sp>
          <p:nvSpPr>
            <p:cNvPr id="1183" name="Google Shape;1183;p15"/>
            <p:cNvSpPr/>
            <p:nvPr/>
          </p:nvSpPr>
          <p:spPr>
            <a:xfrm>
              <a:off x="9369882" y="2670060"/>
              <a:ext cx="2337923" cy="327060"/>
            </a:xfrm>
            <a:prstGeom prst="roundRect">
              <a:avLst>
                <a:gd name="adj" fmla="val 11768"/>
              </a:avLst>
            </a:prstGeom>
            <a:solidFill>
              <a:srgbClr val="FAE2D5"/>
            </a:solidFill>
            <a:ln w="38100" cap="flat" cmpd="sng">
              <a:solidFill>
                <a:srgbClr val="E85F5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0500" tIns="40500" rIns="297000" bIns="27000" anchor="ctr" anchorCtr="0">
              <a:spAutoFit/>
            </a:bodyPr>
            <a:lstStyle/>
            <a:p>
              <a:pPr algn="r"/>
              <a:r>
                <a:rPr lang="pt-BR" b="1">
                  <a:solidFill>
                    <a:srgbClr val="E85F59"/>
                  </a:solidFill>
                  <a:latin typeface="Saira SemiBold"/>
                  <a:ea typeface="Saira SemiBold"/>
                  <a:cs typeface="Saira SemiBold"/>
                  <a:sym typeface="Saira SemiBold"/>
                </a:rPr>
                <a:t>VIREM E CONVERSEM</a:t>
              </a:r>
              <a:endParaRPr sz="788"/>
            </a:p>
          </p:txBody>
        </p:sp>
        <p:pic>
          <p:nvPicPr>
            <p:cNvPr id="1184" name="Google Shape;1184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419060" y="2516909"/>
              <a:ext cx="574855" cy="5748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85" name="Google Shape;1185;p15" descr="Gráfico, Gráfico de radar&#10;&#10;Descrição gerad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0824" y="2032401"/>
            <a:ext cx="2570827" cy="2686046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15"/>
          <p:cNvSpPr txBox="1"/>
          <p:nvPr/>
        </p:nvSpPr>
        <p:spPr>
          <a:xfrm>
            <a:off x="4282051" y="3921257"/>
            <a:ext cx="4183639" cy="797190"/>
          </a:xfrm>
          <a:prstGeom prst="rect">
            <a:avLst/>
          </a:prstGeom>
          <a:solidFill>
            <a:srgbClr val="E9D7E8"/>
          </a:solidFill>
          <a:ln>
            <a:noFill/>
          </a:ln>
        </p:spPr>
        <p:txBody>
          <a:bodyPr spcFirstLastPara="1" wrap="square" lIns="189000" tIns="189000" rIns="108000" bIns="189000" anchor="t" anchorCtr="0">
            <a:spAutoFit/>
          </a:bodyPr>
          <a:lstStyle/>
          <a:p>
            <a:pPr>
              <a:buSzPts val="1800"/>
            </a:pPr>
            <a:r>
              <a:rPr lang="pt-BR" sz="1350"/>
              <a:t>Utilize as relações trigonométricas (seno, cosseno ou tangente) em um triângulo retângulo.</a:t>
            </a:r>
            <a:endParaRPr sz="788"/>
          </a:p>
        </p:txBody>
      </p:sp>
      <p:grpSp>
        <p:nvGrpSpPr>
          <p:cNvPr id="1187" name="Google Shape;1187;p15"/>
          <p:cNvGrpSpPr/>
          <p:nvPr/>
        </p:nvGrpSpPr>
        <p:grpSpPr>
          <a:xfrm>
            <a:off x="7046083" y="3687769"/>
            <a:ext cx="1557471" cy="432000"/>
            <a:chOff x="9881792" y="2630826"/>
            <a:chExt cx="1595933" cy="576000"/>
          </a:xfrm>
        </p:grpSpPr>
        <p:sp>
          <p:nvSpPr>
            <p:cNvPr id="1188" name="Google Shape;1188;p15"/>
            <p:cNvSpPr/>
            <p:nvPr/>
          </p:nvSpPr>
          <p:spPr>
            <a:xfrm>
              <a:off x="9881792" y="2755295"/>
              <a:ext cx="1307360" cy="327060"/>
            </a:xfrm>
            <a:prstGeom prst="roundRect">
              <a:avLst>
                <a:gd name="adj" fmla="val 11768"/>
              </a:avLst>
            </a:prstGeom>
            <a:solidFill>
              <a:srgbClr val="E9D7E8"/>
            </a:solidFill>
            <a:ln w="38100" cap="flat" cmpd="sng">
              <a:solidFill>
                <a:srgbClr val="AB6CA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0500" tIns="40500" rIns="270000" bIns="27000" anchor="ctr" anchorCtr="0">
              <a:spAutoFit/>
            </a:bodyPr>
            <a:lstStyle/>
            <a:p>
              <a:pPr algn="r"/>
              <a:r>
                <a:rPr lang="pt-BR" b="1">
                  <a:solidFill>
                    <a:srgbClr val="AB6CA9"/>
                  </a:solidFill>
                  <a:latin typeface="Saira SemiBold"/>
                  <a:ea typeface="Saira SemiBold"/>
                  <a:cs typeface="Saira SemiBold"/>
                  <a:sym typeface="Saira SemiBold"/>
                </a:rPr>
                <a:t>FICA A DICA</a:t>
              </a:r>
              <a:endParaRPr sz="788"/>
            </a:p>
          </p:txBody>
        </p:sp>
        <p:pic>
          <p:nvPicPr>
            <p:cNvPr id="1189" name="Google Shape;1189;p15" descr="Desenho de placa de sinalização de trânsito&#10;&#10;Descrição gerada automaticament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901725" y="2630826"/>
              <a:ext cx="576000" cy="576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6"/>
          <p:cNvSpPr txBox="1">
            <a:spLocks noGrp="1"/>
          </p:cNvSpPr>
          <p:nvPr>
            <p:ph type="title"/>
          </p:nvPr>
        </p:nvSpPr>
        <p:spPr>
          <a:xfrm>
            <a:off x="316524" y="745611"/>
            <a:ext cx="8182723" cy="30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0" rIns="0" bIns="0" anchor="t" anchorCtr="0">
            <a:noAutofit/>
          </a:bodyPr>
          <a:lstStyle/>
          <a:p>
            <a:r>
              <a:rPr lang="pt-BR"/>
              <a:t>Cálculo do apótema (a) de um triângulo equilátero em função do lado (L)</a:t>
            </a:r>
            <a:endParaRPr/>
          </a:p>
        </p:txBody>
      </p:sp>
      <p:sp>
        <p:nvSpPr>
          <p:cNvPr id="1195" name="Google Shape;1195;p16"/>
          <p:cNvSpPr txBox="1">
            <a:spLocks noGrp="1"/>
          </p:cNvSpPr>
          <p:nvPr>
            <p:ph type="body" idx="1"/>
          </p:nvPr>
        </p:nvSpPr>
        <p:spPr>
          <a:xfrm>
            <a:off x="316523" y="1110029"/>
            <a:ext cx="3758712" cy="863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450"/>
              </a:spcAft>
            </a:pPr>
            <a:r>
              <a:rPr lang="pt-BR"/>
              <a:t>Seja EGF um triângulo equilátero inscrito em uma circunferência de raio r, como apresentado na figura a seguir:</a:t>
            </a:r>
            <a:endParaRPr/>
          </a:p>
        </p:txBody>
      </p:sp>
      <p:sp>
        <p:nvSpPr>
          <p:cNvPr id="1196" name="Google Shape;1196;p16"/>
          <p:cNvSpPr txBox="1">
            <a:spLocks noGrp="1"/>
          </p:cNvSpPr>
          <p:nvPr>
            <p:ph type="body" idx="2"/>
          </p:nvPr>
        </p:nvSpPr>
        <p:spPr>
          <a:xfrm>
            <a:off x="4240093" y="1110029"/>
            <a:ext cx="4363364" cy="374266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46"/>
            </a:stretch>
          </a:blip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450"/>
              </a:spcAft>
            </a:pPr>
            <a:r>
              <a:rPr lang="pt-BR"/>
              <a:t> </a:t>
            </a:r>
            <a:endParaRPr/>
          </a:p>
        </p:txBody>
      </p:sp>
      <p:sp>
        <p:nvSpPr>
          <p:cNvPr id="1197" name="Google Shape;1197;p16"/>
          <p:cNvSpPr txBox="1">
            <a:spLocks noGrp="1"/>
          </p:cNvSpPr>
          <p:nvPr>
            <p:ph type="subTitle" idx="3"/>
          </p:nvPr>
        </p:nvSpPr>
        <p:spPr>
          <a:xfrm>
            <a:off x="420724" y="68788"/>
            <a:ext cx="1243280" cy="316804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162000" tIns="54000" rIns="162000" bIns="54000" anchor="ctr" anchorCtr="0">
            <a:spAutoFit/>
          </a:bodyPr>
          <a:lstStyle/>
          <a:p>
            <a:pPr marL="171450" indent="-171450"/>
            <a:r>
              <a:rPr lang="pt-BR"/>
              <a:t>Na prática</a:t>
            </a:r>
            <a:endParaRPr/>
          </a:p>
        </p:txBody>
      </p:sp>
      <p:cxnSp>
        <p:nvCxnSpPr>
          <p:cNvPr id="1198" name="Google Shape;1198;p16"/>
          <p:cNvCxnSpPr/>
          <p:nvPr/>
        </p:nvCxnSpPr>
        <p:spPr>
          <a:xfrm>
            <a:off x="4101613" y="1110029"/>
            <a:ext cx="0" cy="374266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99" name="Google Shape;1199;p16" descr="Gráfico, Gráfico de radar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0824" y="2032401"/>
            <a:ext cx="2570827" cy="2686046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16"/>
          <p:cNvSpPr txBox="1"/>
          <p:nvPr/>
        </p:nvSpPr>
        <p:spPr>
          <a:xfrm>
            <a:off x="316524" y="445771"/>
            <a:ext cx="8182723" cy="30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pt-BR" sz="1800" b="1">
                <a:solidFill>
                  <a:schemeClr val="dk1"/>
                </a:solidFill>
              </a:rPr>
              <a:t>Correção</a:t>
            </a:r>
            <a:endParaRPr sz="788"/>
          </a:p>
        </p:txBody>
      </p:sp>
      <p:pic>
        <p:nvPicPr>
          <p:cNvPr id="1201" name="Google Shape;1201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72931" y="71373"/>
            <a:ext cx="1641875" cy="93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7"/>
          <p:cNvSpPr txBox="1">
            <a:spLocks noGrp="1"/>
          </p:cNvSpPr>
          <p:nvPr>
            <p:ph type="title"/>
          </p:nvPr>
        </p:nvSpPr>
        <p:spPr>
          <a:xfrm>
            <a:off x="420723" y="791802"/>
            <a:ext cx="8277132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0" rIns="0" bIns="0" anchor="t" anchorCtr="0">
            <a:noAutofit/>
          </a:bodyPr>
          <a:lstStyle/>
          <a:p>
            <a:pPr>
              <a:buSzPts val="2000"/>
            </a:pPr>
            <a:r>
              <a:rPr lang="pt-BR" sz="1500"/>
              <a:t>(UEG, 2021) </a:t>
            </a:r>
            <a:r>
              <a:rPr lang="pt-BR" sz="1500" b="0"/>
              <a:t>Considerando-se um hexágono regular inscrito em uma circunferência C</a:t>
            </a:r>
            <a:r>
              <a:rPr lang="pt-BR" sz="1500" b="0" baseline="-25000"/>
              <a:t>1</a:t>
            </a:r>
            <a:r>
              <a:rPr lang="pt-BR" sz="1500" b="0"/>
              <a:t> de raio igual a 6 cm e uma circunferência C</a:t>
            </a:r>
            <a:r>
              <a:rPr lang="pt-BR" sz="1500" b="0" baseline="-25000"/>
              <a:t>2</a:t>
            </a:r>
            <a:r>
              <a:rPr lang="pt-BR" sz="1500" b="0"/>
              <a:t> inscrita nesse hexágono, verifica-se que o raio da circunferência C</a:t>
            </a:r>
            <a:r>
              <a:rPr lang="pt-BR" sz="1500" b="0" baseline="-25000"/>
              <a:t>2</a:t>
            </a:r>
            <a:r>
              <a:rPr lang="pt-BR" sz="1500" b="0"/>
              <a:t> é igual a:</a:t>
            </a:r>
            <a:endParaRPr/>
          </a:p>
        </p:txBody>
      </p:sp>
      <p:sp>
        <p:nvSpPr>
          <p:cNvPr id="1207" name="Google Shape;1207;p17"/>
          <p:cNvSpPr txBox="1">
            <a:spLocks noGrp="1"/>
          </p:cNvSpPr>
          <p:nvPr>
            <p:ph type="body" idx="1"/>
          </p:nvPr>
        </p:nvSpPr>
        <p:spPr>
          <a:xfrm>
            <a:off x="1048942" y="1586568"/>
            <a:ext cx="1048025" cy="5678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/>
              <a:t> </a:t>
            </a:r>
            <a:endParaRPr/>
          </a:p>
        </p:txBody>
      </p:sp>
      <p:sp>
        <p:nvSpPr>
          <p:cNvPr id="1208" name="Google Shape;1208;p17"/>
          <p:cNvSpPr txBox="1">
            <a:spLocks noGrp="1"/>
          </p:cNvSpPr>
          <p:nvPr>
            <p:ph type="body" idx="2"/>
          </p:nvPr>
        </p:nvSpPr>
        <p:spPr>
          <a:xfrm>
            <a:off x="1048942" y="4234477"/>
            <a:ext cx="1048025" cy="5678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/>
              <a:t> </a:t>
            </a:r>
            <a:endParaRPr/>
          </a:p>
        </p:txBody>
      </p:sp>
      <p:sp>
        <p:nvSpPr>
          <p:cNvPr id="1209" name="Google Shape;1209;p17"/>
          <p:cNvSpPr txBox="1">
            <a:spLocks noGrp="1"/>
          </p:cNvSpPr>
          <p:nvPr>
            <p:ph type="body" idx="3"/>
          </p:nvPr>
        </p:nvSpPr>
        <p:spPr>
          <a:xfrm>
            <a:off x="1048942" y="3572499"/>
            <a:ext cx="1048025" cy="5678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/>
              <a:t> </a:t>
            </a:r>
            <a:endParaRPr/>
          </a:p>
        </p:txBody>
      </p:sp>
      <p:sp>
        <p:nvSpPr>
          <p:cNvPr id="1210" name="Google Shape;1210;p17"/>
          <p:cNvSpPr txBox="1">
            <a:spLocks noGrp="1"/>
          </p:cNvSpPr>
          <p:nvPr>
            <p:ph type="body" idx="4"/>
          </p:nvPr>
        </p:nvSpPr>
        <p:spPr>
          <a:xfrm>
            <a:off x="1048942" y="2910522"/>
            <a:ext cx="1048025" cy="56787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/>
              <a:t> </a:t>
            </a:r>
            <a:endParaRPr/>
          </a:p>
        </p:txBody>
      </p:sp>
      <p:sp>
        <p:nvSpPr>
          <p:cNvPr id="1211" name="Google Shape;1211;p17"/>
          <p:cNvSpPr txBox="1">
            <a:spLocks noGrp="1"/>
          </p:cNvSpPr>
          <p:nvPr>
            <p:ph type="body" idx="5"/>
          </p:nvPr>
        </p:nvSpPr>
        <p:spPr>
          <a:xfrm>
            <a:off x="1048942" y="2248545"/>
            <a:ext cx="1048025" cy="5678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/>
              <a:t> </a:t>
            </a:r>
            <a:endParaRPr/>
          </a:p>
        </p:txBody>
      </p:sp>
      <p:sp>
        <p:nvSpPr>
          <p:cNvPr id="1212" name="Google Shape;1212;p17"/>
          <p:cNvSpPr txBox="1">
            <a:spLocks noGrp="1"/>
          </p:cNvSpPr>
          <p:nvPr>
            <p:ph type="subTitle" idx="6"/>
          </p:nvPr>
        </p:nvSpPr>
        <p:spPr>
          <a:xfrm>
            <a:off x="420724" y="68788"/>
            <a:ext cx="1624394" cy="316804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162000" tIns="54000" rIns="162000" bIns="54000" anchor="ctr" anchorCtr="0">
            <a:spAutoFit/>
          </a:bodyPr>
          <a:lstStyle/>
          <a:p>
            <a:pPr marL="171450" indent="-171450"/>
            <a:r>
              <a:rPr lang="pt-BR"/>
              <a:t>Aprofundando</a:t>
            </a:r>
            <a:endParaRPr/>
          </a:p>
        </p:txBody>
      </p:sp>
      <p:grpSp>
        <p:nvGrpSpPr>
          <p:cNvPr id="1213" name="Google Shape;1213;p17"/>
          <p:cNvGrpSpPr/>
          <p:nvPr/>
        </p:nvGrpSpPr>
        <p:grpSpPr>
          <a:xfrm>
            <a:off x="7165678" y="117676"/>
            <a:ext cx="1557599" cy="378000"/>
            <a:chOff x="659657" y="1144948"/>
            <a:chExt cx="2368766" cy="574855"/>
          </a:xfrm>
        </p:grpSpPr>
        <p:sp>
          <p:nvSpPr>
            <p:cNvPr id="1214" name="Google Shape;1214;p17"/>
            <p:cNvSpPr/>
            <p:nvPr/>
          </p:nvSpPr>
          <p:spPr>
            <a:xfrm>
              <a:off x="1144556" y="1307930"/>
              <a:ext cx="1883867" cy="279023"/>
            </a:xfrm>
            <a:custGeom>
              <a:avLst/>
              <a:gdLst/>
              <a:ahLst/>
              <a:cxnLst/>
              <a:rect l="l" t="t" r="r" b="b"/>
              <a:pathLst>
                <a:path w="2305169" h="299463" extrusionOk="0">
                  <a:moveTo>
                    <a:pt x="2159779" y="299463"/>
                  </a:moveTo>
                  <a:lnTo>
                    <a:pt x="0" y="299463"/>
                  </a:lnTo>
                  <a:lnTo>
                    <a:pt x="0" y="0"/>
                  </a:lnTo>
                  <a:lnTo>
                    <a:pt x="2305170" y="0"/>
                  </a:lnTo>
                  <a:lnTo>
                    <a:pt x="2159779" y="299463"/>
                  </a:lnTo>
                  <a:close/>
                </a:path>
              </a:pathLst>
            </a:custGeom>
            <a:solidFill>
              <a:srgbClr val="F43434"/>
            </a:solidFill>
            <a:ln>
              <a:noFill/>
            </a:ln>
          </p:spPr>
          <p:txBody>
            <a:bodyPr spcFirstLastPara="1" wrap="square" lIns="162000" tIns="34275" rIns="135000" bIns="34275" anchor="ctr" anchorCtr="0">
              <a:noAutofit/>
            </a:bodyPr>
            <a:lstStyle/>
            <a:p>
              <a:r>
                <a:rPr lang="pt-BR" sz="1200" b="1">
                  <a:solidFill>
                    <a:schemeClr val="lt1"/>
                  </a:solidFill>
                </a:rPr>
                <a:t>5 MINUTOS</a:t>
              </a:r>
              <a:endParaRPr sz="788"/>
            </a:p>
          </p:txBody>
        </p:sp>
        <p:pic>
          <p:nvPicPr>
            <p:cNvPr id="1215" name="Google Shape;1215;p1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59657" y="1144948"/>
              <a:ext cx="574855" cy="574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6" name="Google Shape;1216;p17"/>
          <p:cNvGrpSpPr/>
          <p:nvPr/>
        </p:nvGrpSpPr>
        <p:grpSpPr>
          <a:xfrm>
            <a:off x="5604185" y="129422"/>
            <a:ext cx="1402069" cy="366254"/>
            <a:chOff x="9821436" y="4602314"/>
            <a:chExt cx="1869425" cy="488338"/>
          </a:xfrm>
        </p:grpSpPr>
        <p:sp>
          <p:nvSpPr>
            <p:cNvPr id="1217" name="Google Shape;1217;p17"/>
            <p:cNvSpPr/>
            <p:nvPr/>
          </p:nvSpPr>
          <p:spPr>
            <a:xfrm>
              <a:off x="9821436" y="4722046"/>
              <a:ext cx="1617790" cy="318611"/>
            </a:xfrm>
            <a:prstGeom prst="roundRect">
              <a:avLst>
                <a:gd name="adj" fmla="val 11768"/>
              </a:avLst>
            </a:prstGeom>
            <a:solidFill>
              <a:srgbClr val="FAE2D5"/>
            </a:solidFill>
            <a:ln w="38100" cap="flat" cmpd="sng">
              <a:solidFill>
                <a:srgbClr val="E85F5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69" tIns="34275" rIns="297000" bIns="34275" anchor="ctr" anchorCtr="0">
              <a:noAutofit/>
            </a:bodyPr>
            <a:lstStyle/>
            <a:p>
              <a:pPr algn="r"/>
              <a:r>
                <a:rPr lang="pt-BR" b="1">
                  <a:solidFill>
                    <a:srgbClr val="E85F59"/>
                  </a:solidFill>
                  <a:latin typeface="Saira SemiBold"/>
                  <a:ea typeface="Saira SemiBold"/>
                  <a:cs typeface="Saira SemiBold"/>
                  <a:sym typeface="Saira SemiBold"/>
                </a:rPr>
                <a:t>MOSTRE-ME</a:t>
              </a:r>
              <a:endParaRPr b="1">
                <a:solidFill>
                  <a:srgbClr val="E85F59"/>
                </a:solidFill>
                <a:latin typeface="Saira SemiBold"/>
                <a:ea typeface="Saira SemiBold"/>
                <a:cs typeface="Saira SemiBold"/>
                <a:sym typeface="Saira SemiBold"/>
              </a:endParaRPr>
            </a:p>
          </p:txBody>
        </p:sp>
        <p:pic>
          <p:nvPicPr>
            <p:cNvPr id="1218" name="Google Shape;1218;p1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1202523" y="4602314"/>
              <a:ext cx="488338" cy="4883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8"/>
          <p:cNvSpPr txBox="1">
            <a:spLocks noGrp="1"/>
          </p:cNvSpPr>
          <p:nvPr>
            <p:ph type="subTitle" idx="6"/>
          </p:nvPr>
        </p:nvSpPr>
        <p:spPr>
          <a:xfrm>
            <a:off x="420724" y="68788"/>
            <a:ext cx="1624394" cy="316804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162000" tIns="54000" rIns="162000" bIns="54000" anchor="ctr" anchorCtr="0">
            <a:spAutoFit/>
          </a:bodyPr>
          <a:lstStyle/>
          <a:p>
            <a:pPr marL="171450" indent="-171450"/>
            <a:r>
              <a:rPr lang="pt-BR"/>
              <a:t>Aprofundando</a:t>
            </a:r>
            <a:endParaRPr/>
          </a:p>
        </p:txBody>
      </p:sp>
      <p:pic>
        <p:nvPicPr>
          <p:cNvPr id="1224" name="Google Shape;1224;p18"/>
          <p:cNvPicPr preferRelativeResize="0"/>
          <p:nvPr/>
        </p:nvPicPr>
        <p:blipFill rotWithShape="1">
          <a:blip r:embed="rId3">
            <a:alphaModFix/>
          </a:blip>
          <a:srcRect r="4276"/>
          <a:stretch/>
        </p:blipFill>
        <p:spPr>
          <a:xfrm>
            <a:off x="5818784" y="1436944"/>
            <a:ext cx="3019366" cy="3088882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18"/>
          <p:cNvSpPr txBox="1"/>
          <p:nvPr/>
        </p:nvSpPr>
        <p:spPr>
          <a:xfrm>
            <a:off x="2573588" y="2034779"/>
            <a:ext cx="3414459" cy="26069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204" t="-876"/>
            </a:stretch>
          </a:blip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pt-BR"/>
              <a:t> </a:t>
            </a:r>
            <a:endParaRPr sz="788"/>
          </a:p>
        </p:txBody>
      </p:sp>
      <p:sp>
        <p:nvSpPr>
          <p:cNvPr id="1226" name="Google Shape;1226;p18"/>
          <p:cNvSpPr txBox="1"/>
          <p:nvPr/>
        </p:nvSpPr>
        <p:spPr>
          <a:xfrm>
            <a:off x="420723" y="791802"/>
            <a:ext cx="8277132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2000"/>
            </a:pPr>
            <a:r>
              <a:rPr lang="pt-BR" sz="1500" b="1">
                <a:solidFill>
                  <a:schemeClr val="dk1"/>
                </a:solidFill>
              </a:rPr>
              <a:t>(UEG, 2021) </a:t>
            </a:r>
            <a:r>
              <a:rPr lang="pt-BR" sz="1500">
                <a:solidFill>
                  <a:schemeClr val="dk1"/>
                </a:solidFill>
              </a:rPr>
              <a:t>Considerando-se um hexágono regular inscrito em uma circunferência C</a:t>
            </a:r>
            <a:r>
              <a:rPr lang="pt-BR" sz="1500" baseline="-25000">
                <a:solidFill>
                  <a:schemeClr val="dk1"/>
                </a:solidFill>
              </a:rPr>
              <a:t>1</a:t>
            </a:r>
            <a:r>
              <a:rPr lang="pt-BR" sz="1500">
                <a:solidFill>
                  <a:schemeClr val="dk1"/>
                </a:solidFill>
              </a:rPr>
              <a:t> de raio igual a 6 cm e uma circunferência C</a:t>
            </a:r>
            <a:r>
              <a:rPr lang="pt-BR" sz="1500" baseline="-25000">
                <a:solidFill>
                  <a:schemeClr val="dk1"/>
                </a:solidFill>
              </a:rPr>
              <a:t>2</a:t>
            </a:r>
            <a:r>
              <a:rPr lang="pt-BR" sz="1500">
                <a:solidFill>
                  <a:schemeClr val="dk1"/>
                </a:solidFill>
              </a:rPr>
              <a:t> inscrita nesse hexágono, verifica-se que o raio da circunferência C</a:t>
            </a:r>
            <a:r>
              <a:rPr lang="pt-BR" sz="1500" baseline="-25000">
                <a:solidFill>
                  <a:schemeClr val="dk1"/>
                </a:solidFill>
              </a:rPr>
              <a:t>2</a:t>
            </a:r>
            <a:r>
              <a:rPr lang="pt-BR" sz="1500">
                <a:solidFill>
                  <a:schemeClr val="dk1"/>
                </a:solidFill>
              </a:rPr>
              <a:t> é igual a:</a:t>
            </a:r>
            <a:endParaRPr sz="788"/>
          </a:p>
        </p:txBody>
      </p:sp>
      <p:sp>
        <p:nvSpPr>
          <p:cNvPr id="1227" name="Google Shape;1227;p18"/>
          <p:cNvSpPr txBox="1">
            <a:spLocks noGrp="1"/>
          </p:cNvSpPr>
          <p:nvPr>
            <p:ph type="title"/>
          </p:nvPr>
        </p:nvSpPr>
        <p:spPr>
          <a:xfrm>
            <a:off x="446145" y="463783"/>
            <a:ext cx="6536531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0" rIns="0" bIns="0" anchor="t" anchorCtr="0">
            <a:noAutofit/>
          </a:bodyPr>
          <a:lstStyle/>
          <a:p>
            <a:r>
              <a:rPr lang="pt-BR"/>
              <a:t>Correção</a:t>
            </a:r>
            <a:endParaRPr/>
          </a:p>
        </p:txBody>
      </p:sp>
      <p:sp>
        <p:nvSpPr>
          <p:cNvPr id="1228" name="Google Shape;1228;p18"/>
          <p:cNvSpPr txBox="1"/>
          <p:nvPr/>
        </p:nvSpPr>
        <p:spPr>
          <a:xfrm>
            <a:off x="1048942" y="1586568"/>
            <a:ext cx="1048025" cy="5678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pt-BR"/>
              <a:t> </a:t>
            </a:r>
            <a:endParaRPr sz="788"/>
          </a:p>
        </p:txBody>
      </p:sp>
      <p:sp>
        <p:nvSpPr>
          <p:cNvPr id="1229" name="Google Shape;1229;p18"/>
          <p:cNvSpPr txBox="1"/>
          <p:nvPr/>
        </p:nvSpPr>
        <p:spPr>
          <a:xfrm>
            <a:off x="1048942" y="4234477"/>
            <a:ext cx="1048025" cy="56787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pt-BR"/>
              <a:t> </a:t>
            </a:r>
            <a:endParaRPr sz="788"/>
          </a:p>
        </p:txBody>
      </p:sp>
      <p:sp>
        <p:nvSpPr>
          <p:cNvPr id="1230" name="Google Shape;1230;p18"/>
          <p:cNvSpPr txBox="1"/>
          <p:nvPr/>
        </p:nvSpPr>
        <p:spPr>
          <a:xfrm>
            <a:off x="1048942" y="3572499"/>
            <a:ext cx="1048025" cy="5678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pt-BR"/>
              <a:t> </a:t>
            </a:r>
            <a:endParaRPr sz="788"/>
          </a:p>
        </p:txBody>
      </p:sp>
      <p:sp>
        <p:nvSpPr>
          <p:cNvPr id="1231" name="Google Shape;1231;p18"/>
          <p:cNvSpPr txBox="1"/>
          <p:nvPr/>
        </p:nvSpPr>
        <p:spPr>
          <a:xfrm>
            <a:off x="1048942" y="2910522"/>
            <a:ext cx="1048025" cy="56787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pt-BR"/>
              <a:t> </a:t>
            </a:r>
            <a:endParaRPr sz="788"/>
          </a:p>
        </p:txBody>
      </p:sp>
      <p:sp>
        <p:nvSpPr>
          <p:cNvPr id="1232" name="Google Shape;1232;p18"/>
          <p:cNvSpPr txBox="1"/>
          <p:nvPr/>
        </p:nvSpPr>
        <p:spPr>
          <a:xfrm>
            <a:off x="1048942" y="2248545"/>
            <a:ext cx="1048025" cy="56787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pt-BR"/>
              <a:t> </a:t>
            </a:r>
            <a:endParaRPr sz="788"/>
          </a:p>
        </p:txBody>
      </p:sp>
      <p:pic>
        <p:nvPicPr>
          <p:cNvPr id="1233" name="Google Shape;1233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197919" y="1777958"/>
            <a:ext cx="185532" cy="18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197919" y="2418887"/>
            <a:ext cx="185532" cy="18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197919" y="3101691"/>
            <a:ext cx="185532" cy="18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197919" y="4425646"/>
            <a:ext cx="185532" cy="18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1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179408" y="3747074"/>
            <a:ext cx="253886" cy="16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9"/>
          <p:cNvSpPr txBox="1">
            <a:spLocks noGrp="1"/>
          </p:cNvSpPr>
          <p:nvPr>
            <p:ph type="title"/>
          </p:nvPr>
        </p:nvSpPr>
        <p:spPr>
          <a:xfrm>
            <a:off x="436538" y="778678"/>
            <a:ext cx="8398308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0" rIns="0" bIns="0" anchor="t" anchorCtr="0">
            <a:noAutofit/>
          </a:bodyPr>
          <a:lstStyle/>
          <a:p>
            <a:pPr>
              <a:buSzPts val="2000"/>
            </a:pPr>
            <a:r>
              <a:rPr lang="pt-BR" sz="1500"/>
              <a:t>(URCA, 2012) </a:t>
            </a:r>
            <a:r>
              <a:rPr lang="pt-BR" sz="1500" b="0"/>
              <a:t>Na figura, os lados do hexágono regular medem 3 cm e os lados do triângulo são tangentes ao círculo. A área do círculo é:</a:t>
            </a:r>
            <a:endParaRPr/>
          </a:p>
        </p:txBody>
      </p:sp>
      <p:sp>
        <p:nvSpPr>
          <p:cNvPr id="1243" name="Google Shape;1243;p19"/>
          <p:cNvSpPr txBox="1">
            <a:spLocks noGrp="1"/>
          </p:cNvSpPr>
          <p:nvPr>
            <p:ph type="body" idx="1"/>
          </p:nvPr>
        </p:nvSpPr>
        <p:spPr>
          <a:xfrm>
            <a:off x="1048942" y="1610230"/>
            <a:ext cx="1357953" cy="5678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/>
              <a:t> </a:t>
            </a:r>
            <a:endParaRPr/>
          </a:p>
        </p:txBody>
      </p:sp>
      <p:sp>
        <p:nvSpPr>
          <p:cNvPr id="1244" name="Google Shape;1244;p19"/>
          <p:cNvSpPr txBox="1">
            <a:spLocks noGrp="1"/>
          </p:cNvSpPr>
          <p:nvPr>
            <p:ph type="body" idx="2"/>
          </p:nvPr>
        </p:nvSpPr>
        <p:spPr>
          <a:xfrm>
            <a:off x="1048941" y="4258138"/>
            <a:ext cx="1357954" cy="5678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/>
              <a:t> </a:t>
            </a:r>
            <a:endParaRPr/>
          </a:p>
        </p:txBody>
      </p:sp>
      <p:sp>
        <p:nvSpPr>
          <p:cNvPr id="1245" name="Google Shape;1245;p19"/>
          <p:cNvSpPr txBox="1">
            <a:spLocks noGrp="1"/>
          </p:cNvSpPr>
          <p:nvPr>
            <p:ph type="body" idx="3"/>
          </p:nvPr>
        </p:nvSpPr>
        <p:spPr>
          <a:xfrm>
            <a:off x="1048941" y="3596161"/>
            <a:ext cx="1357954" cy="5678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/>
              <a:t> </a:t>
            </a:r>
            <a:endParaRPr/>
          </a:p>
        </p:txBody>
      </p:sp>
      <p:sp>
        <p:nvSpPr>
          <p:cNvPr id="1246" name="Google Shape;1246;p19"/>
          <p:cNvSpPr txBox="1">
            <a:spLocks noGrp="1"/>
          </p:cNvSpPr>
          <p:nvPr>
            <p:ph type="body" idx="4"/>
          </p:nvPr>
        </p:nvSpPr>
        <p:spPr>
          <a:xfrm>
            <a:off x="1048941" y="2934184"/>
            <a:ext cx="1357954" cy="56787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/>
              <a:t> </a:t>
            </a:r>
            <a:endParaRPr/>
          </a:p>
        </p:txBody>
      </p:sp>
      <p:sp>
        <p:nvSpPr>
          <p:cNvPr id="1247" name="Google Shape;1247;p19"/>
          <p:cNvSpPr txBox="1">
            <a:spLocks noGrp="1"/>
          </p:cNvSpPr>
          <p:nvPr>
            <p:ph type="body" idx="5"/>
          </p:nvPr>
        </p:nvSpPr>
        <p:spPr>
          <a:xfrm>
            <a:off x="1048941" y="2272207"/>
            <a:ext cx="1357954" cy="5678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/>
              <a:t> </a:t>
            </a:r>
            <a:endParaRPr/>
          </a:p>
        </p:txBody>
      </p:sp>
      <p:sp>
        <p:nvSpPr>
          <p:cNvPr id="1248" name="Google Shape;1248;p19"/>
          <p:cNvSpPr txBox="1">
            <a:spLocks noGrp="1"/>
          </p:cNvSpPr>
          <p:nvPr>
            <p:ph type="subTitle" idx="6"/>
          </p:nvPr>
        </p:nvSpPr>
        <p:spPr>
          <a:xfrm>
            <a:off x="420724" y="68788"/>
            <a:ext cx="1624394" cy="316804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162000" tIns="54000" rIns="162000" bIns="54000" anchor="ctr" anchorCtr="0">
            <a:spAutoFit/>
          </a:bodyPr>
          <a:lstStyle/>
          <a:p>
            <a:pPr marL="171450" indent="-171450"/>
            <a:r>
              <a:rPr lang="pt-BR"/>
              <a:t>Aprofundando</a:t>
            </a:r>
            <a:endParaRPr/>
          </a:p>
        </p:txBody>
      </p:sp>
      <p:grpSp>
        <p:nvGrpSpPr>
          <p:cNvPr id="1249" name="Google Shape;1249;p19"/>
          <p:cNvGrpSpPr/>
          <p:nvPr/>
        </p:nvGrpSpPr>
        <p:grpSpPr>
          <a:xfrm>
            <a:off x="7261181" y="111244"/>
            <a:ext cx="1557599" cy="378000"/>
            <a:chOff x="659657" y="1144948"/>
            <a:chExt cx="2368766" cy="574855"/>
          </a:xfrm>
        </p:grpSpPr>
        <p:sp>
          <p:nvSpPr>
            <p:cNvPr id="1250" name="Google Shape;1250;p19"/>
            <p:cNvSpPr/>
            <p:nvPr/>
          </p:nvSpPr>
          <p:spPr>
            <a:xfrm>
              <a:off x="1144556" y="1307930"/>
              <a:ext cx="1883867" cy="279023"/>
            </a:xfrm>
            <a:custGeom>
              <a:avLst/>
              <a:gdLst/>
              <a:ahLst/>
              <a:cxnLst/>
              <a:rect l="l" t="t" r="r" b="b"/>
              <a:pathLst>
                <a:path w="2305169" h="299463" extrusionOk="0">
                  <a:moveTo>
                    <a:pt x="2159779" y="299463"/>
                  </a:moveTo>
                  <a:lnTo>
                    <a:pt x="0" y="299463"/>
                  </a:lnTo>
                  <a:lnTo>
                    <a:pt x="0" y="0"/>
                  </a:lnTo>
                  <a:lnTo>
                    <a:pt x="2305170" y="0"/>
                  </a:lnTo>
                  <a:lnTo>
                    <a:pt x="2159779" y="299463"/>
                  </a:lnTo>
                  <a:close/>
                </a:path>
              </a:pathLst>
            </a:custGeom>
            <a:solidFill>
              <a:srgbClr val="F43434"/>
            </a:solidFill>
            <a:ln>
              <a:noFill/>
            </a:ln>
          </p:spPr>
          <p:txBody>
            <a:bodyPr spcFirstLastPara="1" wrap="square" lIns="162000" tIns="34275" rIns="135000" bIns="34275" anchor="ctr" anchorCtr="0">
              <a:noAutofit/>
            </a:bodyPr>
            <a:lstStyle/>
            <a:p>
              <a:r>
                <a:rPr lang="pt-BR" sz="1200" b="1">
                  <a:solidFill>
                    <a:schemeClr val="lt1"/>
                  </a:solidFill>
                </a:rPr>
                <a:t>5 MINUTOS</a:t>
              </a:r>
              <a:endParaRPr sz="788"/>
            </a:p>
          </p:txBody>
        </p:sp>
        <p:pic>
          <p:nvPicPr>
            <p:cNvPr id="1251" name="Google Shape;1251;p1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59657" y="1144948"/>
              <a:ext cx="574855" cy="5748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52" name="Google Shape;1252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04229" y="1406199"/>
            <a:ext cx="3130618" cy="31583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3" name="Google Shape;1253;p19"/>
          <p:cNvGrpSpPr/>
          <p:nvPr/>
        </p:nvGrpSpPr>
        <p:grpSpPr>
          <a:xfrm>
            <a:off x="5704228" y="85744"/>
            <a:ext cx="1397528" cy="431141"/>
            <a:chOff x="9827491" y="4602313"/>
            <a:chExt cx="1863370" cy="574855"/>
          </a:xfrm>
        </p:grpSpPr>
        <p:sp>
          <p:nvSpPr>
            <p:cNvPr id="1254" name="Google Shape;1254;p19"/>
            <p:cNvSpPr/>
            <p:nvPr/>
          </p:nvSpPr>
          <p:spPr>
            <a:xfrm>
              <a:off x="9827491" y="4727437"/>
              <a:ext cx="1617790" cy="368273"/>
            </a:xfrm>
            <a:prstGeom prst="roundRect">
              <a:avLst>
                <a:gd name="adj" fmla="val 11768"/>
              </a:avLst>
            </a:prstGeom>
            <a:solidFill>
              <a:srgbClr val="FAE2D5"/>
            </a:solidFill>
            <a:ln w="38100" cap="flat" cmpd="sng">
              <a:solidFill>
                <a:srgbClr val="E85F5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69" tIns="34275" rIns="297000" bIns="34275" anchor="ctr" anchorCtr="0">
              <a:noAutofit/>
            </a:bodyPr>
            <a:lstStyle/>
            <a:p>
              <a:pPr algn="r"/>
              <a:r>
                <a:rPr lang="pt-BR" b="1">
                  <a:solidFill>
                    <a:srgbClr val="E85F59"/>
                  </a:solidFill>
                  <a:latin typeface="Saira SemiBold"/>
                  <a:ea typeface="Saira SemiBold"/>
                  <a:cs typeface="Saira SemiBold"/>
                  <a:sym typeface="Saira SemiBold"/>
                </a:rPr>
                <a:t>MOSTRE-ME</a:t>
              </a:r>
              <a:endParaRPr b="1">
                <a:solidFill>
                  <a:srgbClr val="E85F59"/>
                </a:solidFill>
                <a:latin typeface="Saira SemiBold"/>
                <a:ea typeface="Saira SemiBold"/>
                <a:cs typeface="Saira SemiBold"/>
                <a:sym typeface="Saira SemiBold"/>
              </a:endParaRPr>
            </a:p>
          </p:txBody>
        </p:sp>
        <p:pic>
          <p:nvPicPr>
            <p:cNvPr id="1255" name="Google Shape;1255;p1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1116006" y="4602313"/>
              <a:ext cx="574855" cy="57485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20"/>
          <p:cNvSpPr txBox="1">
            <a:spLocks noGrp="1"/>
          </p:cNvSpPr>
          <p:nvPr>
            <p:ph type="subTitle" idx="6"/>
          </p:nvPr>
        </p:nvSpPr>
        <p:spPr>
          <a:xfrm>
            <a:off x="420724" y="68788"/>
            <a:ext cx="1624394" cy="316804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162000" tIns="54000" rIns="162000" bIns="54000" anchor="ctr" anchorCtr="0">
            <a:spAutoFit/>
          </a:bodyPr>
          <a:lstStyle/>
          <a:p>
            <a:pPr marL="171450" indent="-171450"/>
            <a:r>
              <a:rPr lang="pt-BR"/>
              <a:t>Aprofundando</a:t>
            </a:r>
            <a:endParaRPr/>
          </a:p>
        </p:txBody>
      </p:sp>
      <p:pic>
        <p:nvPicPr>
          <p:cNvPr id="1261" name="Google Shape;126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5461" y="1445935"/>
            <a:ext cx="1952066" cy="1893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6905" y="3435692"/>
            <a:ext cx="2032075" cy="10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0"/>
          <p:cNvSpPr txBox="1"/>
          <p:nvPr/>
        </p:nvSpPr>
        <p:spPr>
          <a:xfrm>
            <a:off x="2988693" y="1719883"/>
            <a:ext cx="4127988" cy="33238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996" t="-687"/>
            </a:stretch>
          </a:blip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pt-BR"/>
              <a:t> </a:t>
            </a:r>
            <a:endParaRPr sz="788"/>
          </a:p>
        </p:txBody>
      </p:sp>
      <p:sp>
        <p:nvSpPr>
          <p:cNvPr id="1264" name="Google Shape;1264;p20"/>
          <p:cNvSpPr txBox="1"/>
          <p:nvPr/>
        </p:nvSpPr>
        <p:spPr>
          <a:xfrm>
            <a:off x="446145" y="463783"/>
            <a:ext cx="8371382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pt-BR" sz="1800" b="1">
                <a:solidFill>
                  <a:schemeClr val="dk1"/>
                </a:solidFill>
              </a:rPr>
              <a:t>Correção</a:t>
            </a:r>
            <a:endParaRPr sz="788"/>
          </a:p>
        </p:txBody>
      </p:sp>
      <p:sp>
        <p:nvSpPr>
          <p:cNvPr id="1265" name="Google Shape;1265;p20"/>
          <p:cNvSpPr txBox="1">
            <a:spLocks noGrp="1"/>
          </p:cNvSpPr>
          <p:nvPr>
            <p:ph type="title"/>
          </p:nvPr>
        </p:nvSpPr>
        <p:spPr>
          <a:xfrm>
            <a:off x="436538" y="778678"/>
            <a:ext cx="8398308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0" rIns="0" bIns="0" anchor="t" anchorCtr="0">
            <a:noAutofit/>
          </a:bodyPr>
          <a:lstStyle/>
          <a:p>
            <a:pPr>
              <a:buSzPts val="2000"/>
            </a:pPr>
            <a:r>
              <a:rPr lang="pt-BR" sz="1500"/>
              <a:t>(URCA, 2012) </a:t>
            </a:r>
            <a:r>
              <a:rPr lang="pt-BR" sz="1500" b="0"/>
              <a:t>Na figura, os lados do hexágono regular medem 3 cm e os lados do triângulo são tangentes ao círculo. A área do círculo é:</a:t>
            </a:r>
            <a:endParaRPr/>
          </a:p>
        </p:txBody>
      </p:sp>
      <p:sp>
        <p:nvSpPr>
          <p:cNvPr id="1266" name="Google Shape;1266;p20"/>
          <p:cNvSpPr txBox="1"/>
          <p:nvPr/>
        </p:nvSpPr>
        <p:spPr>
          <a:xfrm>
            <a:off x="1048942" y="1610230"/>
            <a:ext cx="1357953" cy="56787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pt-BR"/>
              <a:t> </a:t>
            </a:r>
            <a:endParaRPr sz="788"/>
          </a:p>
        </p:txBody>
      </p:sp>
      <p:sp>
        <p:nvSpPr>
          <p:cNvPr id="1267" name="Google Shape;1267;p20"/>
          <p:cNvSpPr txBox="1"/>
          <p:nvPr/>
        </p:nvSpPr>
        <p:spPr>
          <a:xfrm>
            <a:off x="1048941" y="4258138"/>
            <a:ext cx="1357954" cy="5678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pt-BR"/>
              <a:t> </a:t>
            </a:r>
            <a:endParaRPr sz="788"/>
          </a:p>
        </p:txBody>
      </p:sp>
      <p:sp>
        <p:nvSpPr>
          <p:cNvPr id="1268" name="Google Shape;1268;p20"/>
          <p:cNvSpPr txBox="1"/>
          <p:nvPr/>
        </p:nvSpPr>
        <p:spPr>
          <a:xfrm>
            <a:off x="1048941" y="3596161"/>
            <a:ext cx="1357954" cy="56787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pt-BR"/>
              <a:t> </a:t>
            </a:r>
            <a:endParaRPr sz="788"/>
          </a:p>
        </p:txBody>
      </p:sp>
      <p:sp>
        <p:nvSpPr>
          <p:cNvPr id="1269" name="Google Shape;1269;p20"/>
          <p:cNvSpPr txBox="1"/>
          <p:nvPr/>
        </p:nvSpPr>
        <p:spPr>
          <a:xfrm>
            <a:off x="1048941" y="2934184"/>
            <a:ext cx="1357954" cy="56787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pt-BR"/>
              <a:t> </a:t>
            </a:r>
            <a:endParaRPr sz="788"/>
          </a:p>
        </p:txBody>
      </p:sp>
      <p:sp>
        <p:nvSpPr>
          <p:cNvPr id="1270" name="Google Shape;1270;p20"/>
          <p:cNvSpPr txBox="1"/>
          <p:nvPr/>
        </p:nvSpPr>
        <p:spPr>
          <a:xfrm>
            <a:off x="1048941" y="2272207"/>
            <a:ext cx="1357954" cy="56787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pt-BR"/>
              <a:t> </a:t>
            </a:r>
            <a:endParaRPr sz="788"/>
          </a:p>
        </p:txBody>
      </p:sp>
      <p:pic>
        <p:nvPicPr>
          <p:cNvPr id="1271" name="Google Shape;1271;p2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461139" y="2478984"/>
            <a:ext cx="185532" cy="18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461139" y="3125353"/>
            <a:ext cx="185532" cy="18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2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461139" y="3775925"/>
            <a:ext cx="185532" cy="18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2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461139" y="4415055"/>
            <a:ext cx="185532" cy="18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2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426962" y="1813986"/>
            <a:ext cx="253886" cy="16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21"/>
          <p:cNvSpPr txBox="1">
            <a:spLocks noGrp="1"/>
          </p:cNvSpPr>
          <p:nvPr>
            <p:ph type="body" idx="1"/>
          </p:nvPr>
        </p:nvSpPr>
        <p:spPr>
          <a:xfrm>
            <a:off x="420723" y="768353"/>
            <a:ext cx="4162333" cy="393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 b="1"/>
              <a:t>Em um polígono de n lados, inscrito em uma circunferência, com o aumento de n:</a:t>
            </a:r>
            <a:endParaRPr/>
          </a:p>
          <a:p>
            <a:pPr marL="0" indent="0">
              <a:spcBef>
                <a:spcPts val="450"/>
              </a:spcBef>
            </a:pPr>
            <a:endParaRPr b="1"/>
          </a:p>
          <a:p>
            <a:pPr marL="0" indent="0">
              <a:spcBef>
                <a:spcPts val="450"/>
              </a:spcBef>
            </a:pPr>
            <a:r>
              <a:rPr lang="pt-BR" b="1"/>
              <a:t>A) A medida do ângulo interno aumenta, diminui ou permanece constante?</a:t>
            </a:r>
            <a:endParaRPr/>
          </a:p>
          <a:p>
            <a:pPr marL="0" indent="0">
              <a:spcBef>
                <a:spcPts val="450"/>
              </a:spcBef>
            </a:pPr>
            <a:endParaRPr b="1"/>
          </a:p>
          <a:p>
            <a:pPr marL="0" indent="0">
              <a:spcBef>
                <a:spcPts val="450"/>
              </a:spcBef>
            </a:pPr>
            <a:r>
              <a:rPr lang="pt-BR"/>
              <a:t>Aumenta, como se pode ver na figura ao lado.</a:t>
            </a:r>
            <a:endParaRPr/>
          </a:p>
          <a:p>
            <a:pPr marL="0" indent="0">
              <a:spcBef>
                <a:spcPts val="450"/>
              </a:spcBef>
            </a:pPr>
            <a:endParaRPr b="1"/>
          </a:p>
          <a:p>
            <a:pPr marL="0" indent="0">
              <a:spcBef>
                <a:spcPts val="450"/>
              </a:spcBef>
            </a:pPr>
            <a:r>
              <a:rPr lang="pt-BR" b="1"/>
              <a:t>B) A medida do ângulo central aumenta, diminui ou permanece constante?</a:t>
            </a:r>
            <a:endParaRPr/>
          </a:p>
          <a:p>
            <a:pPr marL="0" indent="0">
              <a:spcBef>
                <a:spcPts val="450"/>
              </a:spcBef>
            </a:pPr>
            <a:endParaRPr b="1"/>
          </a:p>
          <a:p>
            <a:pPr marL="0" indent="0">
              <a:spcBef>
                <a:spcPts val="450"/>
              </a:spcBef>
              <a:spcAft>
                <a:spcPts val="450"/>
              </a:spcAft>
            </a:pPr>
            <a:r>
              <a:rPr lang="pt-BR"/>
              <a:t>Diminui, justamente por causa do aumento do ângulo interno. </a:t>
            </a:r>
            <a:endParaRPr/>
          </a:p>
        </p:txBody>
      </p:sp>
      <p:sp>
        <p:nvSpPr>
          <p:cNvPr id="1281" name="Google Shape;1281;p21"/>
          <p:cNvSpPr txBox="1">
            <a:spLocks noGrp="1"/>
          </p:cNvSpPr>
          <p:nvPr>
            <p:ph type="subTitle" idx="2"/>
          </p:nvPr>
        </p:nvSpPr>
        <p:spPr>
          <a:xfrm>
            <a:off x="420723" y="68788"/>
            <a:ext cx="1588327" cy="316804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162000" tIns="54000" rIns="162000" bIns="54000" anchor="ctr" anchorCtr="0">
            <a:spAutoFit/>
          </a:bodyPr>
          <a:lstStyle/>
          <a:p>
            <a:pPr marL="171450" indent="-171450"/>
            <a:r>
              <a:rPr lang="pt-BR"/>
              <a:t>Encerramento</a:t>
            </a:r>
            <a:endParaRPr/>
          </a:p>
        </p:txBody>
      </p:sp>
      <p:pic>
        <p:nvPicPr>
          <p:cNvPr id="1282" name="Google Shape;1282;p21" descr="Gráfic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6747" y="1068045"/>
            <a:ext cx="3124190" cy="2585392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21"/>
          <p:cNvSpPr txBox="1"/>
          <p:nvPr/>
        </p:nvSpPr>
        <p:spPr>
          <a:xfrm>
            <a:off x="5294627" y="3737863"/>
            <a:ext cx="3521860" cy="67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pt-BR" sz="788"/>
              <a:t>Reprodução – BARBOSA, 2019. Disponível em:  </a:t>
            </a:r>
            <a:r>
              <a:rPr lang="pt-BR" sz="788" u="sng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https://islogic.medium.com/como-criar-um-gif-animado-</a:t>
            </a:r>
            <a:endParaRPr sz="788"/>
          </a:p>
          <a:p>
            <a:r>
              <a:rPr lang="pt-BR" sz="788" u="sng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de-pol%C3%ADgonos-regulares-inscritos-em-um-c%C3%ADrculo-</a:t>
            </a:r>
            <a:endParaRPr sz="788"/>
          </a:p>
          <a:p>
            <a:r>
              <a:rPr lang="pt-BR" sz="788" u="sng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no-geogebra-98d2d603fdbf</a:t>
            </a:r>
            <a:r>
              <a:rPr lang="pt-BR" sz="788"/>
              <a:t>. Acesso em: 31 ago. 2023.</a:t>
            </a:r>
            <a:endParaRPr sz="788"/>
          </a:p>
          <a:p>
            <a:endParaRPr sz="788"/>
          </a:p>
        </p:txBody>
      </p:sp>
      <p:grpSp>
        <p:nvGrpSpPr>
          <p:cNvPr id="1284" name="Google Shape;1284;p21"/>
          <p:cNvGrpSpPr/>
          <p:nvPr/>
        </p:nvGrpSpPr>
        <p:grpSpPr>
          <a:xfrm>
            <a:off x="7258888" y="111174"/>
            <a:ext cx="1557599" cy="378000"/>
            <a:chOff x="659657" y="1144948"/>
            <a:chExt cx="2368766" cy="574855"/>
          </a:xfrm>
        </p:grpSpPr>
        <p:sp>
          <p:nvSpPr>
            <p:cNvPr id="1285" name="Google Shape;1285;p21"/>
            <p:cNvSpPr/>
            <p:nvPr/>
          </p:nvSpPr>
          <p:spPr>
            <a:xfrm>
              <a:off x="1144556" y="1307930"/>
              <a:ext cx="1883867" cy="279023"/>
            </a:xfrm>
            <a:custGeom>
              <a:avLst/>
              <a:gdLst/>
              <a:ahLst/>
              <a:cxnLst/>
              <a:rect l="l" t="t" r="r" b="b"/>
              <a:pathLst>
                <a:path w="2305169" h="299463" extrusionOk="0">
                  <a:moveTo>
                    <a:pt x="2159779" y="299463"/>
                  </a:moveTo>
                  <a:lnTo>
                    <a:pt x="0" y="299463"/>
                  </a:lnTo>
                  <a:lnTo>
                    <a:pt x="0" y="0"/>
                  </a:lnTo>
                  <a:lnTo>
                    <a:pt x="2305170" y="0"/>
                  </a:lnTo>
                  <a:lnTo>
                    <a:pt x="2159779" y="299463"/>
                  </a:lnTo>
                  <a:close/>
                </a:path>
              </a:pathLst>
            </a:custGeom>
            <a:solidFill>
              <a:srgbClr val="F43434"/>
            </a:solidFill>
            <a:ln>
              <a:noFill/>
            </a:ln>
          </p:spPr>
          <p:txBody>
            <a:bodyPr spcFirstLastPara="1" wrap="square" lIns="162000" tIns="34275" rIns="135000" bIns="34275" anchor="ctr" anchorCtr="0">
              <a:noAutofit/>
            </a:bodyPr>
            <a:lstStyle/>
            <a:p>
              <a:r>
                <a:rPr lang="pt-BR" sz="1200" b="1">
                  <a:solidFill>
                    <a:schemeClr val="lt1"/>
                  </a:solidFill>
                </a:rPr>
                <a:t>5 MINUTOS</a:t>
              </a:r>
              <a:endParaRPr sz="788"/>
            </a:p>
          </p:txBody>
        </p:sp>
        <p:pic>
          <p:nvPicPr>
            <p:cNvPr id="1286" name="Google Shape;1286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9657" y="1144948"/>
              <a:ext cx="574855" cy="574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87" name="Google Shape;1287;p21"/>
          <p:cNvGrpSpPr/>
          <p:nvPr/>
        </p:nvGrpSpPr>
        <p:grpSpPr>
          <a:xfrm>
            <a:off x="5165399" y="82772"/>
            <a:ext cx="2000957" cy="432000"/>
            <a:chOff x="5216413" y="1459232"/>
            <a:chExt cx="2497448" cy="576000"/>
          </a:xfrm>
        </p:grpSpPr>
        <p:sp>
          <p:nvSpPr>
            <p:cNvPr id="1288" name="Google Shape;1288;p21"/>
            <p:cNvSpPr/>
            <p:nvPr/>
          </p:nvSpPr>
          <p:spPr>
            <a:xfrm>
              <a:off x="5216413" y="1468687"/>
              <a:ext cx="2188518" cy="557089"/>
            </a:xfrm>
            <a:prstGeom prst="roundRect">
              <a:avLst>
                <a:gd name="adj" fmla="val 11768"/>
              </a:avLst>
            </a:prstGeom>
            <a:solidFill>
              <a:srgbClr val="FAE2D5"/>
            </a:solidFill>
            <a:ln w="38100" cap="flat" cmpd="sng">
              <a:solidFill>
                <a:srgbClr val="E85F5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0500" tIns="40500" rIns="297000" bIns="27000" anchor="ctr" anchorCtr="0">
              <a:spAutoFit/>
            </a:bodyPr>
            <a:lstStyle/>
            <a:p>
              <a:pPr algn="r"/>
              <a:r>
                <a:rPr lang="pt-BR" b="1">
                  <a:solidFill>
                    <a:srgbClr val="E85F59"/>
                  </a:solidFill>
                  <a:latin typeface="Saira SemiBold"/>
                  <a:ea typeface="Saira SemiBold"/>
                  <a:cs typeface="Saira SemiBold"/>
                  <a:sym typeface="Saira SemiBold"/>
                </a:rPr>
                <a:t>COM SUAS PALAVRAS</a:t>
              </a:r>
              <a:endParaRPr sz="788"/>
            </a:p>
          </p:txBody>
        </p:sp>
        <p:pic>
          <p:nvPicPr>
            <p:cNvPr id="1289" name="Google Shape;1289;p21" descr="Placa vermelha com letras brancas em fundo preto&#10;&#10;Descrição gerada automaticamente com confiança média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137861" y="1459232"/>
              <a:ext cx="576000" cy="576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Google Shape;892;g30e38d7b714_0_1" descr="Currículo Paulista | Secretaria da Educação do Estado de São Paul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312" y="207078"/>
            <a:ext cx="1425688" cy="41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g30e38d7b714_0_1" descr="Texto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3780" y="4610694"/>
            <a:ext cx="1329089" cy="285741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g30e38d7b714_0_1"/>
          <p:cNvSpPr txBox="1"/>
          <p:nvPr/>
        </p:nvSpPr>
        <p:spPr>
          <a:xfrm>
            <a:off x="478000" y="820605"/>
            <a:ext cx="6678450" cy="54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69" rIns="68569" bIns="68569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pt-BR" sz="1800" b="1" dirty="0">
                <a:latin typeface="Verdana"/>
                <a:ea typeface="Verdana"/>
                <a:cs typeface="Verdana"/>
                <a:sym typeface="Verdana"/>
              </a:rPr>
              <a:t>2ª série - Sequência de Atividades 6 - Aulas 3  e 4</a:t>
            </a:r>
            <a:endParaRPr sz="18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95" name="Google Shape;895;g30e38d7b714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6181" y="1436412"/>
            <a:ext cx="4555014" cy="322126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36F2AE6-8DC7-1873-2060-D98DC0378FA3}"/>
              </a:ext>
            </a:extLst>
          </p:cNvPr>
          <p:cNvSpPr txBox="1"/>
          <p:nvPr/>
        </p:nvSpPr>
        <p:spPr>
          <a:xfrm>
            <a:off x="489652" y="195486"/>
            <a:ext cx="5585438" cy="731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26"/>
              </a:lnSpc>
            </a:pPr>
            <a:r>
              <a:rPr lang="en-US" sz="2400" b="1" spc="527" dirty="0">
                <a:solidFill>
                  <a:srgbClr val="145D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APRENDER SEMPRE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2d469c75e4c_0_945"/>
          <p:cNvSpPr/>
          <p:nvPr/>
        </p:nvSpPr>
        <p:spPr>
          <a:xfrm>
            <a:off x="254325" y="167568"/>
            <a:ext cx="8635500" cy="477697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3600"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5" name="Google Shape;1295;g2d469c75e4c_0_945" descr="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1502" y="-1491399"/>
            <a:ext cx="3659882" cy="262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g2d469c75e4c_0_945" descr="A picture containing text, clip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95358" y="201775"/>
            <a:ext cx="748866" cy="87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g2d469c75e4c_0_9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549" y="3259952"/>
            <a:ext cx="990363" cy="1715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g2d469c75e4c_0_945" descr="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23838" y="776314"/>
            <a:ext cx="660875" cy="62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g2d469c75e4c_0_945" descr="Shape, rectangl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16775" y="3584906"/>
            <a:ext cx="1366175" cy="136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g2d469c75e4c_0_945"/>
          <p:cNvPicPr preferRelativeResize="0"/>
          <p:nvPr/>
        </p:nvPicPr>
        <p:blipFill rotWithShape="1">
          <a:blip r:embed="rId8">
            <a:alphaModFix/>
          </a:blip>
          <a:srcRect t="-18778" r="66483"/>
          <a:stretch/>
        </p:blipFill>
        <p:spPr>
          <a:xfrm>
            <a:off x="2085853" y="2346981"/>
            <a:ext cx="1990102" cy="626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g2d469c75e4c_0_945" descr="Texto&#10;&#10;Descrição gerada automaticament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04789" y="2417707"/>
            <a:ext cx="3121589" cy="67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g2d469c75e4c_0_945" descr="Shape, rectangl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5910474" y="3391834"/>
            <a:ext cx="623164" cy="62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3" name="Google Shape;903;g2d4cb7a0eb7_0_36"/>
          <p:cNvGraphicFramePr/>
          <p:nvPr>
            <p:extLst>
              <p:ext uri="{D42A27DB-BD31-4B8C-83A1-F6EECF244321}">
                <p14:modId xmlns:p14="http://schemas.microsoft.com/office/powerpoint/2010/main" val="1116003249"/>
              </p:ext>
            </p:extLst>
          </p:nvPr>
        </p:nvGraphicFramePr>
        <p:xfrm>
          <a:off x="1592869" y="1045029"/>
          <a:ext cx="5250132" cy="3636077"/>
        </p:xfrm>
        <a:graphic>
          <a:graphicData uri="http://schemas.openxmlformats.org/drawingml/2006/table">
            <a:tbl>
              <a:tblPr>
                <a:noFill/>
                <a:tableStyleId>{EB820DC6-8978-47E9-8D6A-94A3FE1EDAC5}</a:tableStyleId>
              </a:tblPr>
              <a:tblGrid>
                <a:gridCol w="3065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0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8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HABILIDADES</a:t>
                      </a:r>
                      <a:endParaRPr sz="1000" b="1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279" marR="57279" marT="57279" marB="57279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9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ANO</a:t>
                      </a:r>
                      <a:endParaRPr sz="1000" b="1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279" marR="57279" marT="57279" marB="57279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9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BIMESTRE</a:t>
                      </a:r>
                      <a:endParaRPr sz="1000" b="1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279" marR="57279" marT="57279" marB="57279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9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AULAS</a:t>
                      </a:r>
                      <a:endParaRPr sz="1000" b="1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279" marR="57279" marT="57279" marB="57279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9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4744">
                <a:tc>
                  <a:txBody>
                    <a:bodyPr/>
                    <a:lstStyle/>
                    <a:p>
                      <a:pPr marL="25400" marR="25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(EF07MA27)</a:t>
                      </a:r>
                      <a:r>
                        <a:rPr lang="pt-BR" sz="900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Calcular medidas de ângulos internos de polígonos regulares, sem uso de fórmulas, e estabelecer relações entre ângulos internos e externos de polígonos, preferencialmente vinculadas à construção de mosaicos e de </a:t>
                      </a:r>
                      <a:r>
                        <a:rPr lang="pt-BR" sz="900" dirty="0" err="1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ladrilhamentos</a:t>
                      </a:r>
                      <a:r>
                        <a:rPr lang="pt-BR" sz="900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</a:t>
                      </a:r>
                      <a:endParaRPr sz="90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279" marR="57279" marT="57279" marB="57279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  </a:t>
                      </a:r>
                      <a:endParaRPr sz="900" b="1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  1ª SÉRIE</a:t>
                      </a:r>
                      <a:endParaRPr sz="900" b="1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279" marR="57279" marT="57279" marB="57279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  2º</a:t>
                      </a:r>
                      <a:endParaRPr sz="900" b="1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279" marR="57279" marT="57279" marB="57279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11 a 18</a:t>
                      </a:r>
                      <a:endParaRPr sz="900"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279" marR="57279" marT="57279" marB="57279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645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 dirty="0">
                          <a:solidFill>
                            <a:srgbClr val="1F1F1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(EF08MA15) </a:t>
                      </a:r>
                      <a:r>
                        <a:rPr lang="pt-BR" sz="900" dirty="0">
                          <a:solidFill>
                            <a:srgbClr val="1F1F1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Construir, com instrumentos de desenho ou softwares de geometria dinâmica, mediatriz, bissetriz, ângulos de 90°, 60°, 45° e 30°, e polígonos regulares.</a:t>
                      </a:r>
                      <a:endParaRPr sz="900" dirty="0">
                        <a:solidFill>
                          <a:srgbClr val="1F1F1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279" marR="57279" marT="57279" marB="57279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8º ANO</a:t>
                      </a:r>
                      <a:endParaRPr sz="900"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85951" marR="85951" marT="42975" marB="429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1º</a:t>
                      </a:r>
                      <a:endParaRPr sz="900" b="1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endParaRPr sz="900" b="1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85951" marR="85951" marT="42975" marB="429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27 a 33</a:t>
                      </a:r>
                      <a:endParaRPr sz="900" b="1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85951" marR="85951" marT="42975" marB="429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6516">
                <a:tc>
                  <a:txBody>
                    <a:bodyPr/>
                    <a:lstStyle/>
                    <a:p>
                      <a:pPr marL="0" marR="25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lang="pt-BR" sz="900" b="1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EF08MA16) </a:t>
                      </a:r>
                      <a:r>
                        <a:rPr lang="pt-BR" sz="900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Descrever, por escrito e por meio de um fluxograma, um algoritmo para a construção de um hexágono regular de qualquer área, a partir da medida do ângulo central e da utilização de esquadros e compasso.</a:t>
                      </a:r>
                      <a:endParaRPr sz="90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7279" marR="57279" marT="57279" marB="57279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04" name="Google Shape;904;g2d4cb7a0eb7_0_36" descr="Currículo Paulista | Secretaria da Educação do Estado de São Paul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312" y="207078"/>
            <a:ext cx="1425688" cy="4134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8">
            <a:extLst>
              <a:ext uri="{FF2B5EF4-FFF2-40B4-BE49-F238E27FC236}">
                <a16:creationId xmlns:a16="http://schemas.microsoft.com/office/drawing/2014/main" id="{ECB538ED-0EAA-EBCB-50A4-7639DB274855}"/>
              </a:ext>
            </a:extLst>
          </p:cNvPr>
          <p:cNvSpPr txBox="1"/>
          <p:nvPr/>
        </p:nvSpPr>
        <p:spPr>
          <a:xfrm>
            <a:off x="489652" y="212264"/>
            <a:ext cx="8654348" cy="727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26"/>
              </a:lnSpc>
              <a:buSzPts val="3200"/>
            </a:pPr>
            <a:r>
              <a:rPr lang="pt-BR" sz="2400" b="1" spc="527" dirty="0">
                <a:solidFill>
                  <a:srgbClr val="145D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RECOMPOSIÇÃO DA APRENDIZAGEM</a:t>
            </a:r>
            <a:endParaRPr lang="pt-BR" sz="2400" b="1" spc="527" dirty="0">
              <a:solidFill>
                <a:srgbClr val="145D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Google Shape;893;g30e38d7b714_0_1" descr="Texto&#10;&#10;Descrição gerada automaticamente">
            <a:extLst>
              <a:ext uri="{FF2B5EF4-FFF2-40B4-BE49-F238E27FC236}">
                <a16:creationId xmlns:a16="http://schemas.microsoft.com/office/drawing/2014/main" id="{4947DD7B-2723-4F26-CE84-68BCF05C954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3780" y="4610694"/>
            <a:ext cx="1329089" cy="285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"/>
          <p:cNvSpPr txBox="1"/>
          <p:nvPr/>
        </p:nvSpPr>
        <p:spPr>
          <a:xfrm>
            <a:off x="384900" y="2199562"/>
            <a:ext cx="8374200" cy="11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18000" rIns="91425" bIns="1800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BR" sz="3350">
                <a:latin typeface="Saira SemiBold"/>
                <a:ea typeface="Saira SemiBold"/>
                <a:cs typeface="Saira SemiBold"/>
                <a:sym typeface="Saira SemiBold"/>
              </a:rPr>
              <a:t>Polígonos regulares inscritos e circunscritos </a:t>
            </a:r>
            <a:endParaRPr sz="3500"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sp>
        <p:nvSpPr>
          <p:cNvPr id="910" name="Google Shape;910;p1"/>
          <p:cNvSpPr txBox="1"/>
          <p:nvPr/>
        </p:nvSpPr>
        <p:spPr>
          <a:xfrm>
            <a:off x="384950" y="1855475"/>
            <a:ext cx="83742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18000" rIns="91425" bIns="18000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pt-BR" sz="2000">
                <a:latin typeface="Saira Medium"/>
                <a:ea typeface="Saira Medium"/>
                <a:cs typeface="Saira Medium"/>
                <a:sym typeface="Saira Medium"/>
              </a:rPr>
              <a:t>Matemática</a:t>
            </a:r>
            <a:endParaRPr sz="2000">
              <a:latin typeface="Saira Medium"/>
              <a:ea typeface="Saira Medium"/>
              <a:cs typeface="Saira Medium"/>
              <a:sym typeface="Saira Medium"/>
            </a:endParaRPr>
          </a:p>
        </p:txBody>
      </p:sp>
      <p:sp>
        <p:nvSpPr>
          <p:cNvPr id="911" name="Google Shape;911;p1"/>
          <p:cNvSpPr txBox="1"/>
          <p:nvPr/>
        </p:nvSpPr>
        <p:spPr>
          <a:xfrm>
            <a:off x="177574" y="4316125"/>
            <a:ext cx="832239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18000" rIns="91425" bIns="18000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pt-BR" sz="2000">
                <a:latin typeface="Saira Medium"/>
                <a:ea typeface="Saira Medium"/>
                <a:cs typeface="Saira Medium"/>
                <a:sym typeface="Saira Medium"/>
              </a:rPr>
              <a:t>4</a:t>
            </a:r>
            <a:r>
              <a:rPr lang="pt-BR" sz="2000" u="sng" baseline="30000">
                <a:latin typeface="Saira Medium"/>
                <a:ea typeface="Saira Medium"/>
                <a:cs typeface="Saira Medium"/>
                <a:sym typeface="Saira Medium"/>
              </a:rPr>
              <a:t>o</a:t>
            </a:r>
            <a:r>
              <a:rPr lang="pt-BR" sz="2000">
                <a:latin typeface="Saira Medium"/>
                <a:ea typeface="Saira Medium"/>
                <a:cs typeface="Saira Medium"/>
                <a:sym typeface="Saira Medium"/>
              </a:rPr>
              <a:t> bimestre – Aula 16 (Sequência de Atividades 6 – Aulas 3 e 4)</a:t>
            </a:r>
            <a:endParaRPr sz="2000">
              <a:latin typeface="Saira Medium"/>
              <a:ea typeface="Saira Medium"/>
              <a:cs typeface="Saira Medium"/>
              <a:sym typeface="Saira Medium"/>
            </a:endParaRPr>
          </a:p>
        </p:txBody>
      </p:sp>
      <p:sp>
        <p:nvSpPr>
          <p:cNvPr id="912" name="Google Shape;912;p1"/>
          <p:cNvSpPr txBox="1"/>
          <p:nvPr/>
        </p:nvSpPr>
        <p:spPr>
          <a:xfrm>
            <a:off x="172852" y="4615350"/>
            <a:ext cx="32370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18000" rIns="91425" bIns="18000" anchor="ctr" anchorCtr="0">
            <a:normAutofit/>
          </a:bodyPr>
          <a:lstStyle/>
          <a:p>
            <a:pPr>
              <a:lnSpc>
                <a:spcPct val="80000"/>
              </a:lnSpc>
            </a:pPr>
            <a:r>
              <a:rPr lang="pt-BR" sz="2000">
                <a:latin typeface="Saira Medium"/>
                <a:ea typeface="Saira Medium"/>
                <a:cs typeface="Saira Medium"/>
                <a:sym typeface="Saira Medium"/>
              </a:rPr>
              <a:t>Ensino Médio</a:t>
            </a:r>
            <a:endParaRPr sz="2000">
              <a:latin typeface="Saira Medium"/>
              <a:ea typeface="Saira Medium"/>
              <a:cs typeface="Saira Medium"/>
              <a:sym typeface="Saira Medium"/>
            </a:endParaRPr>
          </a:p>
        </p:txBody>
      </p:sp>
      <p:sp>
        <p:nvSpPr>
          <p:cNvPr id="913" name="Google Shape;913;p1"/>
          <p:cNvSpPr/>
          <p:nvPr/>
        </p:nvSpPr>
        <p:spPr>
          <a:xfrm rot="-48401" flipH="1">
            <a:off x="7866570" y="380745"/>
            <a:ext cx="958895" cy="489367"/>
          </a:xfrm>
          <a:prstGeom prst="roundRect">
            <a:avLst>
              <a:gd name="adj" fmla="val 7293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4400">
                <a:latin typeface="Saira"/>
                <a:ea typeface="Saira"/>
                <a:cs typeface="Saira"/>
                <a:sym typeface="Saira"/>
              </a:rPr>
              <a:t>2</a:t>
            </a:r>
            <a:r>
              <a:rPr lang="pt-BR" sz="4500" u="sng" baseline="30000">
                <a:latin typeface="Saira"/>
                <a:ea typeface="Saira"/>
                <a:cs typeface="Saira"/>
                <a:sym typeface="Saira"/>
              </a:rPr>
              <a:t>a</a:t>
            </a:r>
            <a:endParaRPr sz="4400">
              <a:latin typeface="Saira"/>
              <a:ea typeface="Saira"/>
              <a:cs typeface="Saira"/>
              <a:sym typeface="Sai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2"/>
          <p:cNvSpPr txBox="1">
            <a:spLocks noGrp="1"/>
          </p:cNvSpPr>
          <p:nvPr>
            <p:ph type="body" idx="1"/>
          </p:nvPr>
        </p:nvSpPr>
        <p:spPr>
          <a:xfrm>
            <a:off x="540544" y="539354"/>
            <a:ext cx="3481388" cy="406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270000" indent="-266700"/>
            <a:r>
              <a:rPr lang="pt-BR"/>
              <a:t>Polígonos regulares e suas características: ângulos internos, ângulos externos etc.;</a:t>
            </a:r>
            <a:endParaRPr/>
          </a:p>
          <a:p>
            <a:pPr marL="270000" indent="-266700">
              <a:spcBef>
                <a:spcPts val="900"/>
              </a:spcBef>
            </a:pPr>
            <a:r>
              <a:rPr lang="pt-BR"/>
              <a:t>Pavimentações no plano (usando o mesmo tipo de polígono ou não);</a:t>
            </a:r>
            <a:endParaRPr/>
          </a:p>
          <a:p>
            <a:pPr marL="270000" indent="-266700">
              <a:spcBef>
                <a:spcPts val="900"/>
              </a:spcBef>
              <a:spcAft>
                <a:spcPts val="900"/>
              </a:spcAft>
            </a:pPr>
            <a:r>
              <a:rPr lang="pt-BR"/>
              <a:t>Linguagem algébrica: fórmulas e habilidade de generalização.</a:t>
            </a:r>
            <a:endParaRPr/>
          </a:p>
        </p:txBody>
      </p:sp>
      <p:sp>
        <p:nvSpPr>
          <p:cNvPr id="919" name="Google Shape;919;p2"/>
          <p:cNvSpPr txBox="1">
            <a:spLocks noGrp="1"/>
          </p:cNvSpPr>
          <p:nvPr>
            <p:ph type="body" idx="2"/>
          </p:nvPr>
        </p:nvSpPr>
        <p:spPr>
          <a:xfrm>
            <a:off x="5120878" y="539354"/>
            <a:ext cx="3481388" cy="406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270000" indent="-266700"/>
            <a:r>
              <a:rPr lang="pt-BR"/>
              <a:t>Explorar situações que envolvem polígonos regulares inscritos em circunferências; </a:t>
            </a:r>
            <a:endParaRPr/>
          </a:p>
          <a:p>
            <a:pPr marL="270000" indent="-266700">
              <a:spcBef>
                <a:spcPts val="900"/>
              </a:spcBef>
              <a:spcAft>
                <a:spcPts val="900"/>
              </a:spcAft>
            </a:pPr>
            <a:r>
              <a:rPr lang="pt-BR"/>
              <a:t>Explorar situações que envolvem polígonos regulares circunscritos em circunferências.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" name="Google Shape;928;g2d469c75e4c_0_486" descr="Currículo Paulista | Secretaria da Educação do Estado de São Paul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8827" y="204786"/>
            <a:ext cx="1425688" cy="41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g2d469c75e4c_0_486" descr="Texto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3780" y="4610694"/>
            <a:ext cx="1329089" cy="285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g2d469c75e4c_0_4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513" y="2057443"/>
            <a:ext cx="2508675" cy="250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g2d469c75e4c_0_4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632" y="1500894"/>
            <a:ext cx="2467240" cy="3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g2d469c75e4c_0_486"/>
          <p:cNvSpPr txBox="1"/>
          <p:nvPr/>
        </p:nvSpPr>
        <p:spPr>
          <a:xfrm>
            <a:off x="3858413" y="1356955"/>
            <a:ext cx="3226950" cy="78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/>
            <a:r>
              <a:rPr lang="pt-BR" sz="1400" b="1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Construção de polígonos regulares com materiais manipuláveis</a:t>
            </a:r>
            <a:endParaRPr sz="1400" b="1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33" name="Google Shape;933;g2d469c75e4c_0_4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9738" y="2057443"/>
            <a:ext cx="2508675" cy="250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DCA105EA-54DF-41D9-04B1-E8DDF1B06D1C}"/>
              </a:ext>
            </a:extLst>
          </p:cNvPr>
          <p:cNvSpPr/>
          <p:nvPr/>
        </p:nvSpPr>
        <p:spPr>
          <a:xfrm>
            <a:off x="489652" y="411510"/>
            <a:ext cx="675864" cy="659474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A205B78-2039-124A-F2A7-CDE5E4202C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506" y="483519"/>
            <a:ext cx="483754" cy="483754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278380FD-6135-665C-42FB-549CEDDB5210}"/>
              </a:ext>
            </a:extLst>
          </p:cNvPr>
          <p:cNvSpPr txBox="1"/>
          <p:nvPr/>
        </p:nvSpPr>
        <p:spPr>
          <a:xfrm>
            <a:off x="1434834" y="195486"/>
            <a:ext cx="5585438" cy="731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26"/>
              </a:lnSpc>
            </a:pPr>
            <a:r>
              <a:rPr lang="en-US" sz="2400" b="1" spc="527">
                <a:solidFill>
                  <a:srgbClr val="145D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AMPLIANDO O OLHAR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Google Shape;942;g2d469c75e4c_0_495" descr="Currículo Paulista | Secretaria da Educação do Estado de São Paul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8908" y="204786"/>
            <a:ext cx="1425688" cy="41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g2d469c75e4c_0_495" descr="Texto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3780" y="4610694"/>
            <a:ext cx="1329089" cy="285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g2d469c75e4c_0_4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2869" y="1886937"/>
            <a:ext cx="2267775" cy="236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g2d469c75e4c_0_4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4157" y="1381602"/>
            <a:ext cx="2406113" cy="33719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8">
            <a:extLst>
              <a:ext uri="{FF2B5EF4-FFF2-40B4-BE49-F238E27FC236}">
                <a16:creationId xmlns:a16="http://schemas.microsoft.com/office/drawing/2014/main" id="{2E05C915-4E4F-BEEB-887D-4C8BE8D45302}"/>
              </a:ext>
            </a:extLst>
          </p:cNvPr>
          <p:cNvSpPr txBox="1"/>
          <p:nvPr/>
        </p:nvSpPr>
        <p:spPr>
          <a:xfrm>
            <a:off x="1547664" y="252826"/>
            <a:ext cx="6929782" cy="732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26"/>
              </a:lnSpc>
            </a:pPr>
            <a:r>
              <a:rPr lang="en-US" sz="2600" b="1" spc="527">
                <a:solidFill>
                  <a:srgbClr val="145D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FICA A DICA, PROFESSOR!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91F30B2-23FA-5E3E-BD4D-90B503AEB8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547" y="512732"/>
            <a:ext cx="460368" cy="460368"/>
          </a:xfrm>
          <a:prstGeom prst="rect">
            <a:avLst/>
          </a:prstGeom>
        </p:spPr>
      </p:pic>
      <p:sp>
        <p:nvSpPr>
          <p:cNvPr id="4" name="Elipse 9">
            <a:extLst>
              <a:ext uri="{FF2B5EF4-FFF2-40B4-BE49-F238E27FC236}">
                <a16:creationId xmlns:a16="http://schemas.microsoft.com/office/drawing/2014/main" id="{6E9672A6-AA5C-01E7-1E92-24C206551C41}"/>
              </a:ext>
            </a:extLst>
          </p:cNvPr>
          <p:cNvSpPr/>
          <p:nvPr/>
        </p:nvSpPr>
        <p:spPr>
          <a:xfrm>
            <a:off x="489652" y="411510"/>
            <a:ext cx="675864" cy="659474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3"/>
          <p:cNvSpPr txBox="1">
            <a:spLocks noGrp="1"/>
          </p:cNvSpPr>
          <p:nvPr>
            <p:ph type="body" idx="1"/>
          </p:nvPr>
        </p:nvSpPr>
        <p:spPr>
          <a:xfrm>
            <a:off x="420723" y="1060686"/>
            <a:ext cx="5004244" cy="375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/>
              <a:t>Procura-se uma toalha para cobrir totalmente uma mesa redonda. A tentativa inicial foi a de observar se uma toalha quadrada seria suficiente. No entanto, a toalha escolhida não cobre totalmente a mesa, como mostrado na imagem ao lado. </a:t>
            </a:r>
            <a:endParaRPr/>
          </a:p>
          <a:p>
            <a:pPr marL="0" indent="0">
              <a:spcBef>
                <a:spcPts val="450"/>
              </a:spcBef>
            </a:pPr>
            <a:endParaRPr/>
          </a:p>
          <a:p>
            <a:pPr marL="0" indent="0">
              <a:spcBef>
                <a:spcPts val="450"/>
              </a:spcBef>
            </a:pPr>
            <a:r>
              <a:rPr lang="pt-BR"/>
              <a:t>Sabendo que o segmento BD mede 1,5 m, responda ao que se pede: </a:t>
            </a:r>
            <a:endParaRPr/>
          </a:p>
          <a:p>
            <a:pPr marL="0" indent="0">
              <a:spcBef>
                <a:spcPts val="450"/>
              </a:spcBef>
            </a:pPr>
            <a:endParaRPr/>
          </a:p>
          <a:p>
            <a:pPr marL="0" indent="0">
              <a:spcBef>
                <a:spcPts val="450"/>
              </a:spcBef>
            </a:pPr>
            <a:r>
              <a:rPr lang="pt-BR"/>
              <a:t>a) Qual é a medida do diâmetro do tampo dessa mesa?</a:t>
            </a:r>
            <a:endParaRPr/>
          </a:p>
          <a:p>
            <a:pPr marL="0" indent="0">
              <a:spcBef>
                <a:spcPts val="450"/>
              </a:spcBef>
            </a:pPr>
            <a:endParaRPr/>
          </a:p>
          <a:p>
            <a:pPr marL="0" indent="0">
              <a:spcBef>
                <a:spcPts val="450"/>
              </a:spcBef>
              <a:spcAft>
                <a:spcPts val="450"/>
              </a:spcAft>
            </a:pPr>
            <a:r>
              <a:rPr lang="pt-BR"/>
              <a:t>b) Esse diâmetro é maior, menor ou igual ao lado do quadrado? Explique.</a:t>
            </a:r>
            <a:endParaRPr/>
          </a:p>
        </p:txBody>
      </p:sp>
      <p:sp>
        <p:nvSpPr>
          <p:cNvPr id="951" name="Google Shape;951;p3"/>
          <p:cNvSpPr txBox="1">
            <a:spLocks noGrp="1"/>
          </p:cNvSpPr>
          <p:nvPr>
            <p:ph type="title"/>
          </p:nvPr>
        </p:nvSpPr>
        <p:spPr>
          <a:xfrm>
            <a:off x="420723" y="618442"/>
            <a:ext cx="4663028" cy="387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0" rIns="0" bIns="0" anchor="t" anchorCtr="0">
            <a:noAutofit/>
          </a:bodyPr>
          <a:lstStyle/>
          <a:p>
            <a:r>
              <a:rPr lang="pt-BR"/>
              <a:t>Aprender Sempre, (p. 211 – Adaptação)</a:t>
            </a:r>
            <a:endParaRPr/>
          </a:p>
        </p:txBody>
      </p:sp>
      <p:sp>
        <p:nvSpPr>
          <p:cNvPr id="952" name="Google Shape;952;p3"/>
          <p:cNvSpPr txBox="1">
            <a:spLocks noGrp="1"/>
          </p:cNvSpPr>
          <p:nvPr>
            <p:ph type="subTitle" idx="2"/>
          </p:nvPr>
        </p:nvSpPr>
        <p:spPr>
          <a:xfrm>
            <a:off x="420724" y="68788"/>
            <a:ext cx="1576304" cy="316804"/>
          </a:xfrm>
          <a:prstGeom prst="rect">
            <a:avLst/>
          </a:prstGeom>
          <a:solidFill>
            <a:srgbClr val="7CCCCE"/>
          </a:solidFill>
          <a:ln>
            <a:noFill/>
          </a:ln>
        </p:spPr>
        <p:txBody>
          <a:bodyPr spcFirstLastPara="1" wrap="square" lIns="162000" tIns="54000" rIns="162000" bIns="54000" anchor="ctr" anchorCtr="0">
            <a:spAutoFit/>
          </a:bodyPr>
          <a:lstStyle/>
          <a:p>
            <a:pPr marL="171450" indent="-171450"/>
            <a:r>
              <a:rPr lang="pt-BR"/>
              <a:t>Para começar </a:t>
            </a:r>
            <a:endParaRPr/>
          </a:p>
        </p:txBody>
      </p:sp>
      <p:grpSp>
        <p:nvGrpSpPr>
          <p:cNvPr id="953" name="Google Shape;953;p3"/>
          <p:cNvGrpSpPr/>
          <p:nvPr/>
        </p:nvGrpSpPr>
        <p:grpSpPr>
          <a:xfrm>
            <a:off x="4572001" y="83124"/>
            <a:ext cx="2472736" cy="431141"/>
            <a:chOff x="8796570" y="2516909"/>
            <a:chExt cx="3197345" cy="574855"/>
          </a:xfrm>
        </p:grpSpPr>
        <p:sp>
          <p:nvSpPr>
            <p:cNvPr id="954" name="Google Shape;954;p3"/>
            <p:cNvSpPr/>
            <p:nvPr/>
          </p:nvSpPr>
          <p:spPr>
            <a:xfrm>
              <a:off x="8796570" y="2670060"/>
              <a:ext cx="2911232" cy="327060"/>
            </a:xfrm>
            <a:prstGeom prst="roundRect">
              <a:avLst>
                <a:gd name="adj" fmla="val 11768"/>
              </a:avLst>
            </a:prstGeom>
            <a:solidFill>
              <a:srgbClr val="FAE2D5"/>
            </a:solidFill>
            <a:ln w="38100" cap="flat" cmpd="sng">
              <a:solidFill>
                <a:srgbClr val="E85F5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0500" tIns="40500" rIns="297000" bIns="27000" anchor="ctr" anchorCtr="0">
              <a:spAutoFit/>
            </a:bodyPr>
            <a:lstStyle/>
            <a:p>
              <a:pPr algn="r"/>
              <a:r>
                <a:rPr lang="pt-BR" b="1">
                  <a:solidFill>
                    <a:srgbClr val="E85F59"/>
                  </a:solidFill>
                  <a:latin typeface="Saira SemiBold"/>
                  <a:ea typeface="Saira SemiBold"/>
                  <a:cs typeface="Saira SemiBold"/>
                  <a:sym typeface="Saira SemiBold"/>
                </a:rPr>
                <a:t>DISCUSSÃO DISCIPLINADA</a:t>
              </a:r>
              <a:endParaRPr sz="788"/>
            </a:p>
          </p:txBody>
        </p:sp>
        <p:pic>
          <p:nvPicPr>
            <p:cNvPr id="955" name="Google Shape;955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419060" y="2516909"/>
              <a:ext cx="574855" cy="574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6" name="Google Shape;956;p3"/>
          <p:cNvGrpSpPr/>
          <p:nvPr/>
        </p:nvGrpSpPr>
        <p:grpSpPr>
          <a:xfrm>
            <a:off x="7322126" y="98165"/>
            <a:ext cx="1557599" cy="378000"/>
            <a:chOff x="659657" y="1144948"/>
            <a:chExt cx="2368766" cy="574855"/>
          </a:xfrm>
        </p:grpSpPr>
        <p:sp>
          <p:nvSpPr>
            <p:cNvPr id="957" name="Google Shape;957;p3"/>
            <p:cNvSpPr/>
            <p:nvPr/>
          </p:nvSpPr>
          <p:spPr>
            <a:xfrm>
              <a:off x="1144556" y="1307930"/>
              <a:ext cx="1883867" cy="279023"/>
            </a:xfrm>
            <a:custGeom>
              <a:avLst/>
              <a:gdLst/>
              <a:ahLst/>
              <a:cxnLst/>
              <a:rect l="l" t="t" r="r" b="b"/>
              <a:pathLst>
                <a:path w="2305169" h="299463" extrusionOk="0">
                  <a:moveTo>
                    <a:pt x="2159779" y="299463"/>
                  </a:moveTo>
                  <a:lnTo>
                    <a:pt x="0" y="299463"/>
                  </a:lnTo>
                  <a:lnTo>
                    <a:pt x="0" y="0"/>
                  </a:lnTo>
                  <a:lnTo>
                    <a:pt x="2305170" y="0"/>
                  </a:lnTo>
                  <a:lnTo>
                    <a:pt x="2159779" y="299463"/>
                  </a:lnTo>
                  <a:close/>
                </a:path>
              </a:pathLst>
            </a:custGeom>
            <a:solidFill>
              <a:srgbClr val="F43434"/>
            </a:solidFill>
            <a:ln>
              <a:noFill/>
            </a:ln>
          </p:spPr>
          <p:txBody>
            <a:bodyPr spcFirstLastPara="1" wrap="square" lIns="162000" tIns="34275" rIns="135000" bIns="34275" anchor="ctr" anchorCtr="0">
              <a:noAutofit/>
            </a:bodyPr>
            <a:lstStyle/>
            <a:p>
              <a:r>
                <a:rPr lang="pt-BR" sz="1200" b="1">
                  <a:solidFill>
                    <a:schemeClr val="lt1"/>
                  </a:solidFill>
                </a:rPr>
                <a:t>5 MINUTOS</a:t>
              </a:r>
              <a:endParaRPr sz="788"/>
            </a:p>
          </p:txBody>
        </p:sp>
        <p:pic>
          <p:nvPicPr>
            <p:cNvPr id="958" name="Google Shape;958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9657" y="1144948"/>
              <a:ext cx="574855" cy="5748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9" name="Google Shape;959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19702" y="1309516"/>
            <a:ext cx="3090017" cy="30534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0" name="Google Shape;960;p3"/>
          <p:cNvGrpSpPr/>
          <p:nvPr/>
        </p:nvGrpSpPr>
        <p:grpSpPr>
          <a:xfrm>
            <a:off x="7600441" y="4722615"/>
            <a:ext cx="1003016" cy="194666"/>
            <a:chOff x="10401299" y="6598445"/>
            <a:chExt cx="1337355" cy="259554"/>
          </a:xfrm>
        </p:grpSpPr>
        <p:sp>
          <p:nvSpPr>
            <p:cNvPr id="961" name="Google Shape;961;p3"/>
            <p:cNvSpPr/>
            <p:nvPr/>
          </p:nvSpPr>
          <p:spPr>
            <a:xfrm>
              <a:off x="10401299" y="6598445"/>
              <a:ext cx="1337355" cy="25955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488C4"/>
            </a:solidFill>
            <a:ln>
              <a:noFill/>
            </a:ln>
          </p:spPr>
          <p:txBody>
            <a:bodyPr spcFirstLastPara="1" wrap="square" lIns="108000" tIns="34275" rIns="68569" bIns="81000" anchor="ctr" anchorCtr="0">
              <a:noAutofit/>
            </a:bodyPr>
            <a:lstStyle/>
            <a:p>
              <a:r>
                <a:rPr lang="pt-BR" sz="900" b="1">
                  <a:solidFill>
                    <a:schemeClr val="lt1"/>
                  </a:solidFill>
                </a:rPr>
                <a:t>CONTINUA</a:t>
              </a:r>
              <a:endParaRPr b="1">
                <a:solidFill>
                  <a:schemeClr val="lt1"/>
                </a:solidFill>
              </a:endParaRPr>
            </a:p>
          </p:txBody>
        </p:sp>
        <p:cxnSp>
          <p:nvCxnSpPr>
            <p:cNvPr id="962" name="Google Shape;962;p3"/>
            <p:cNvCxnSpPr/>
            <p:nvPr/>
          </p:nvCxnSpPr>
          <p:spPr>
            <a:xfrm rot="10800000">
              <a:off x="11552213" y="6668095"/>
              <a:ext cx="0" cy="120253"/>
            </a:xfrm>
            <a:prstGeom prst="straightConnector1">
              <a:avLst/>
            </a:prstGeom>
            <a:noFill/>
            <a:ln w="19050" cap="rnd" cmpd="sng">
              <a:solidFill>
                <a:schemeClr val="lt1"/>
              </a:solidFill>
              <a:prstDash val="solid"/>
              <a:miter lim="800000"/>
              <a:headEnd type="none" w="med" len="med"/>
              <a:tailEnd type="stealth" w="med" len="med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or xmlns="f6c62ad7-65df-4862-8a1d-e87364f03868">
      <UserInfo>
        <DisplayName/>
        <AccountId xsi:nil="true"/>
        <AccountType/>
      </UserInfo>
    </Por>
    <lcf76f155ced4ddcb4097134ff3c332f xmlns="f6c62ad7-65df-4862-8a1d-e87364f03868">
      <Terms xmlns="http://schemas.microsoft.com/office/infopath/2007/PartnerControls"/>
    </lcf76f155ced4ddcb4097134ff3c332f>
    <TaxCatchAll xmlns="bf009ccc-f197-4b06-baae-cffe5e04dc40" xsi:nil="true"/>
    <Visualiza_x00e7__x00e3_o xmlns="f6c62ad7-65df-4862-8a1d-e87364f0386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09B3E334C1184C80D9F544750DBA7F" ma:contentTypeVersion="28" ma:contentTypeDescription="Create a new document." ma:contentTypeScope="" ma:versionID="ecd01c8f2921657967d322fd2b331b90">
  <xsd:schema xmlns:xsd="http://www.w3.org/2001/XMLSchema" xmlns:xs="http://www.w3.org/2001/XMLSchema" xmlns:p="http://schemas.microsoft.com/office/2006/metadata/properties" xmlns:ns2="f6c62ad7-65df-4862-8a1d-e87364f03868" xmlns:ns3="bf009ccc-f197-4b06-baae-cffe5e04dc40" targetNamespace="http://schemas.microsoft.com/office/2006/metadata/properties" ma:root="true" ma:fieldsID="b98f3011f4ca629b02996e793ef9e4eb" ns2:_="" ns3:_="">
    <xsd:import namespace="f6c62ad7-65df-4862-8a1d-e87364f03868"/>
    <xsd:import namespace="bf009ccc-f197-4b06-baae-cffe5e04dc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Visualiza_x00e7__x00e3_o" minOccurs="0"/>
                <xsd:element ref="ns2:MediaServiceSearchProperties" minOccurs="0"/>
                <xsd:element ref="ns2:Po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c62ad7-65df-4862-8a1d-e87364f038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a85b3961-dbc6-48b8-bc39-d3804789286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Visualiza_x00e7__x00e3_o" ma:index="25" nillable="true" ma:displayName="Visualização" ma:format="Thumbnail" ma:internalName="Visualiza_x00e7__x00e3_o">
      <xsd:simpleType>
        <xsd:restriction base="dms:Unknown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or" ma:index="27" nillable="true" ma:displayName="Por" ma:format="Dropdown" ma:list="UserInfo" ma:SharePointGroup="0" ma:internalName="Po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009ccc-f197-4b06-baae-cffe5e04dc40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6c1b6944-008a-430d-b9dd-ff8bda45779c}" ma:internalName="TaxCatchAll" ma:showField="CatchAllData" ma:web="bf009ccc-f197-4b06-baae-cffe5e04dc4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66EA93-EF12-4AF2-88F6-CFA8D6AE6D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C6D17C-9987-40D1-AB49-48E8C4E1EAD5}">
  <ds:schemaRefs>
    <ds:schemaRef ds:uri="http://schemas.microsoft.com/office/2006/metadata/properties"/>
    <ds:schemaRef ds:uri="http://schemas.microsoft.com/office/infopath/2007/PartnerControls"/>
    <ds:schemaRef ds:uri="f6c62ad7-65df-4862-8a1d-e87364f03868"/>
    <ds:schemaRef ds:uri="bf009ccc-f197-4b06-baae-cffe5e04dc40"/>
  </ds:schemaRefs>
</ds:datastoreItem>
</file>

<file path=customXml/itemProps3.xml><?xml version="1.0" encoding="utf-8"?>
<ds:datastoreItem xmlns:ds="http://schemas.openxmlformats.org/officeDocument/2006/customXml" ds:itemID="{90353D03-CC36-44F4-B6C0-C665F8B596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c62ad7-65df-4862-8a1d-e87364f03868"/>
    <ds:schemaRef ds:uri="bf009ccc-f197-4b06-baae-cffe5e04dc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3169</Words>
  <Application>Microsoft Office PowerPoint</Application>
  <PresentationFormat>Apresentação na tela (16:9)</PresentationFormat>
  <Paragraphs>278</Paragraphs>
  <Slides>30</Slides>
  <Notes>30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slides</vt:lpstr>
      </vt:variant>
      <vt:variant>
        <vt:i4>30</vt:i4>
      </vt:variant>
    </vt:vector>
  </HeadingPairs>
  <TitlesOfParts>
    <vt:vector size="33" baseType="lpstr">
      <vt:lpstr>Tema do Office</vt:lpstr>
      <vt:lpstr>Tema do Office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Aprender Sempre, (p. 211 – Adaptação)</vt:lpstr>
      <vt:lpstr>Apresentação do PowerPoint</vt:lpstr>
      <vt:lpstr>Correção Aprender Sempre, (p. 211 – Adaptação)</vt:lpstr>
      <vt:lpstr>Polígono regular inscrito e circunscrito em uma circunferência</vt:lpstr>
      <vt:lpstr>Atividade 1 – Página 210 (Aprender Sempre) – Adaptação </vt:lpstr>
      <vt:lpstr>Correção</vt:lpstr>
      <vt:lpstr>O quadrado é considerado um polígono regular por ter...</vt:lpstr>
      <vt:lpstr>O quadrado é considerado um polígono regular por ter...</vt:lpstr>
      <vt:lpstr>Características dos polígonos regulares</vt:lpstr>
      <vt:lpstr>Atividade 2</vt:lpstr>
      <vt:lpstr>Correção Atividade 2  </vt:lpstr>
      <vt:lpstr>Polígono regular inscrito em uma circunferência </vt:lpstr>
      <vt:lpstr>Apresentação do PowerPoint</vt:lpstr>
      <vt:lpstr>Cálculo do apótema (a) de um hexágono regular em função do lado (L)</vt:lpstr>
      <vt:lpstr>Cálculo do apótema (a) de um triângulo equilátero em função do lado (L)</vt:lpstr>
      <vt:lpstr>Cálculo do apótema (a) de um triângulo equilátero em função do lado (L)</vt:lpstr>
      <vt:lpstr>(UEG, 2021) Considerando-se um hexágono regular inscrito em uma circunferência C1 de raio igual a 6 cm e uma circunferência C2 inscrita nesse hexágono, verifica-se que o raio da circunferência C2 é igual a:</vt:lpstr>
      <vt:lpstr>Correção</vt:lpstr>
      <vt:lpstr>(URCA, 2012) Na figura, os lados do hexágono regular medem 3 cm e os lados do triângulo são tangentes ao círculo. A área do círculo é:</vt:lpstr>
      <vt:lpstr>(URCA, 2012) Na figura, os lados do hexágono regular medem 3 cm e os lados do triângulo são tangentes ao círculo. A área do círculo é: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Fundacao Vanzolini</dc:creator>
  <cp:lastModifiedBy>Erick Miranda</cp:lastModifiedBy>
  <cp:revision>32</cp:revision>
  <dcterms:modified xsi:type="dcterms:W3CDTF">2024-11-11T12:00:51Z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0x0101009109B3E334C1184C80D9F544750DBA7F</vt:lpwstr>
  </property>
  <property fmtid="{D5CDD505-2E9C-101B-9397-08002B2CF9AE}" pid="3" name="MediaServiceImageTags">
    <vt:lpwstr/>
  </property>
</Properties>
</file>